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 id="2147484067" r:id="rId6"/>
    <p:sldMasterId id="2147484084" r:id="rId7"/>
  </p:sldMasterIdLst>
  <p:notesMasterIdLst>
    <p:notesMasterId r:id="rId56"/>
  </p:notesMasterIdLst>
  <p:handoutMasterIdLst>
    <p:handoutMasterId r:id="rId57"/>
  </p:handoutMasterIdLst>
  <p:sldIdLst>
    <p:sldId id="414" r:id="rId8"/>
    <p:sldId id="395" r:id="rId9"/>
    <p:sldId id="415" r:id="rId10"/>
    <p:sldId id="396" r:id="rId11"/>
    <p:sldId id="403" r:id="rId12"/>
    <p:sldId id="404" r:id="rId13"/>
    <p:sldId id="405" r:id="rId14"/>
    <p:sldId id="397" r:id="rId15"/>
    <p:sldId id="398" r:id="rId16"/>
    <p:sldId id="399" r:id="rId17"/>
    <p:sldId id="400" r:id="rId18"/>
    <p:sldId id="406" r:id="rId19"/>
    <p:sldId id="402" r:id="rId20"/>
    <p:sldId id="407" r:id="rId21"/>
    <p:sldId id="413" r:id="rId22"/>
    <p:sldId id="621" r:id="rId23"/>
    <p:sldId id="540" r:id="rId24"/>
    <p:sldId id="564" r:id="rId25"/>
    <p:sldId id="1743" r:id="rId26"/>
    <p:sldId id="1729" r:id="rId27"/>
    <p:sldId id="2102" r:id="rId28"/>
    <p:sldId id="1710" r:id="rId29"/>
    <p:sldId id="1744" r:id="rId30"/>
    <p:sldId id="2103" r:id="rId31"/>
    <p:sldId id="2104" r:id="rId32"/>
    <p:sldId id="733" r:id="rId33"/>
    <p:sldId id="256" r:id="rId34"/>
    <p:sldId id="691" r:id="rId35"/>
    <p:sldId id="2106" r:id="rId36"/>
    <p:sldId id="669" r:id="rId37"/>
    <p:sldId id="664" r:id="rId38"/>
    <p:sldId id="676" r:id="rId39"/>
    <p:sldId id="670" r:id="rId40"/>
    <p:sldId id="675" r:id="rId41"/>
    <p:sldId id="2110" r:id="rId42"/>
    <p:sldId id="518" r:id="rId43"/>
    <p:sldId id="2111" r:id="rId44"/>
    <p:sldId id="687" r:id="rId45"/>
    <p:sldId id="682" r:id="rId46"/>
    <p:sldId id="688" r:id="rId47"/>
    <p:sldId id="668" r:id="rId48"/>
    <p:sldId id="671" r:id="rId49"/>
    <p:sldId id="2112" r:id="rId50"/>
    <p:sldId id="2113" r:id="rId51"/>
    <p:sldId id="2114" r:id="rId52"/>
    <p:sldId id="2115" r:id="rId53"/>
    <p:sldId id="2108" r:id="rId54"/>
    <p:sldId id="2109" r:id="rId55"/>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14"/>
            <p14:sldId id="395"/>
            <p14:sldId id="415"/>
            <p14:sldId id="396"/>
            <p14:sldId id="403"/>
            <p14:sldId id="404"/>
            <p14:sldId id="405"/>
            <p14:sldId id="397"/>
            <p14:sldId id="398"/>
            <p14:sldId id="399"/>
            <p14:sldId id="400"/>
            <p14:sldId id="406"/>
            <p14:sldId id="402"/>
            <p14:sldId id="407"/>
            <p14:sldId id="413"/>
            <p14:sldId id="621"/>
            <p14:sldId id="540"/>
            <p14:sldId id="564"/>
            <p14:sldId id="1743"/>
            <p14:sldId id="1729"/>
            <p14:sldId id="2102"/>
            <p14:sldId id="1710"/>
            <p14:sldId id="1744"/>
            <p14:sldId id="2103"/>
            <p14:sldId id="2104"/>
            <p14:sldId id="733"/>
            <p14:sldId id="256"/>
            <p14:sldId id="691"/>
            <p14:sldId id="2106"/>
            <p14:sldId id="669"/>
            <p14:sldId id="664"/>
            <p14:sldId id="676"/>
            <p14:sldId id="670"/>
            <p14:sldId id="675"/>
            <p14:sldId id="2110"/>
            <p14:sldId id="518"/>
            <p14:sldId id="2111"/>
            <p14:sldId id="687"/>
            <p14:sldId id="682"/>
            <p14:sldId id="688"/>
            <p14:sldId id="668"/>
            <p14:sldId id="671"/>
            <p14:sldId id="2112"/>
            <p14:sldId id="2113"/>
            <p14:sldId id="2114"/>
            <p14:sldId id="2115"/>
            <p14:sldId id="2108"/>
            <p14:sldId id="2109"/>
          </p14:sldIdLst>
        </p14:section>
      </p14:sectionLst>
    </p:ex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E9695"/>
    <a:srgbClr val="DF6752"/>
    <a:srgbClr val="9DBB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2E563-0E5A-4172-8A7C-91777F5AA95A}" v="53" dt="2023-04-25T07:49:36.634"/>
    <p1510:client id="{FD4AE2D1-C875-4195-994D-49411DC805A5}" v="12" dt="2023-04-25T13:58:47.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419" autoAdjust="0"/>
  </p:normalViewPr>
  <p:slideViewPr>
    <p:cSldViewPr snapToGrid="0" snapToObjects="1">
      <p:cViewPr varScale="1">
        <p:scale>
          <a:sx n="80" d="100"/>
          <a:sy n="80" d="100"/>
        </p:scale>
        <p:origin x="120" y="678"/>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Birgitte Rohwedder" userId="0b79606a-77b2-46e3-87ab-feeea1db47d0" providerId="ADAL" clId="{1862E563-0E5A-4172-8A7C-91777F5AA95A}"/>
    <pc:docChg chg="undo custSel addSld delSld modSld modSection">
      <pc:chgData name="Anne-Birgitte Rohwedder" userId="0b79606a-77b2-46e3-87ab-feeea1db47d0" providerId="ADAL" clId="{1862E563-0E5A-4172-8A7C-91777F5AA95A}" dt="2023-04-25T18:36:42.258" v="403" actId="47"/>
      <pc:docMkLst>
        <pc:docMk/>
      </pc:docMkLst>
      <pc:sldChg chg="modSp del mod">
        <pc:chgData name="Anne-Birgitte Rohwedder" userId="0b79606a-77b2-46e3-87ab-feeea1db47d0" providerId="ADAL" clId="{1862E563-0E5A-4172-8A7C-91777F5AA95A}" dt="2023-04-25T07:29:51.575" v="219" actId="47"/>
        <pc:sldMkLst>
          <pc:docMk/>
          <pc:sldMk cId="2290672695" sldId="378"/>
        </pc:sldMkLst>
        <pc:spChg chg="mod">
          <ac:chgData name="Anne-Birgitte Rohwedder" userId="0b79606a-77b2-46e3-87ab-feeea1db47d0" providerId="ADAL" clId="{1862E563-0E5A-4172-8A7C-91777F5AA95A}" dt="2023-04-25T07:29:28.698" v="214" actId="21"/>
          <ac:spMkLst>
            <pc:docMk/>
            <pc:sldMk cId="2290672695" sldId="378"/>
            <ac:spMk id="4" creationId="{00000000-0000-0000-0000-000000000000}"/>
          </ac:spMkLst>
        </pc:spChg>
        <pc:picChg chg="mod">
          <ac:chgData name="Anne-Birgitte Rohwedder" userId="0b79606a-77b2-46e3-87ab-feeea1db47d0" providerId="ADAL" clId="{1862E563-0E5A-4172-8A7C-91777F5AA95A}" dt="2023-04-24T16:37:25.976" v="212" actId="1076"/>
          <ac:picMkLst>
            <pc:docMk/>
            <pc:sldMk cId="2290672695" sldId="378"/>
            <ac:picMk id="3" creationId="{00000000-0000-0000-0000-000000000000}"/>
          </ac:picMkLst>
        </pc:picChg>
      </pc:sldChg>
      <pc:sldChg chg="del">
        <pc:chgData name="Anne-Birgitte Rohwedder" userId="0b79606a-77b2-46e3-87ab-feeea1db47d0" providerId="ADAL" clId="{1862E563-0E5A-4172-8A7C-91777F5AA95A}" dt="2023-04-24T13:25:39.424" v="97" actId="47"/>
        <pc:sldMkLst>
          <pc:docMk/>
          <pc:sldMk cId="2895351110" sldId="393"/>
        </pc:sldMkLst>
      </pc:sldChg>
      <pc:sldChg chg="addSp delSp modSp del mod">
        <pc:chgData name="Anne-Birgitte Rohwedder" userId="0b79606a-77b2-46e3-87ab-feeea1db47d0" providerId="ADAL" clId="{1862E563-0E5A-4172-8A7C-91777F5AA95A}" dt="2023-04-24T13:21:16.598" v="18" actId="47"/>
        <pc:sldMkLst>
          <pc:docMk/>
          <pc:sldMk cId="3973313993" sldId="394"/>
        </pc:sldMkLst>
        <pc:picChg chg="add del mod">
          <ac:chgData name="Anne-Birgitte Rohwedder" userId="0b79606a-77b2-46e3-87ab-feeea1db47d0" providerId="ADAL" clId="{1862E563-0E5A-4172-8A7C-91777F5AA95A}" dt="2023-04-24T13:18:18.979" v="2" actId="14826"/>
          <ac:picMkLst>
            <pc:docMk/>
            <pc:sldMk cId="3973313993" sldId="394"/>
            <ac:picMk id="6" creationId="{ED576BD6-E196-A31C-AB77-E0E837769036}"/>
          </ac:picMkLst>
        </pc:picChg>
      </pc:sldChg>
      <pc:sldChg chg="addSp delSp modSp mod">
        <pc:chgData name="Anne-Birgitte Rohwedder" userId="0b79606a-77b2-46e3-87ab-feeea1db47d0" providerId="ADAL" clId="{1862E563-0E5A-4172-8A7C-91777F5AA95A}" dt="2023-04-25T07:39:45.305" v="261" actId="108"/>
        <pc:sldMkLst>
          <pc:docMk/>
          <pc:sldMk cId="681491885" sldId="395"/>
        </pc:sldMkLst>
        <pc:spChg chg="add del mod">
          <ac:chgData name="Anne-Birgitte Rohwedder" userId="0b79606a-77b2-46e3-87ab-feeea1db47d0" providerId="ADAL" clId="{1862E563-0E5A-4172-8A7C-91777F5AA95A}" dt="2023-04-25T07:39:45.305" v="261" actId="108"/>
          <ac:spMkLst>
            <pc:docMk/>
            <pc:sldMk cId="681491885" sldId="395"/>
            <ac:spMk id="3" creationId="{EBF6476A-44D4-EF90-8170-F4FF7CB4B9C7}"/>
          </ac:spMkLst>
        </pc:spChg>
        <pc:spChg chg="del">
          <ac:chgData name="Anne-Birgitte Rohwedder" userId="0b79606a-77b2-46e3-87ab-feeea1db47d0" providerId="ADAL" clId="{1862E563-0E5A-4172-8A7C-91777F5AA95A}" dt="2023-04-24T13:26:00.089" v="102" actId="478"/>
          <ac:spMkLst>
            <pc:docMk/>
            <pc:sldMk cId="681491885" sldId="395"/>
            <ac:spMk id="4" creationId="{B11FE351-24FD-6EAC-EBFA-94BFDAEF6629}"/>
          </ac:spMkLst>
        </pc:spChg>
        <pc:spChg chg="add del mod">
          <ac:chgData name="Anne-Birgitte Rohwedder" userId="0b79606a-77b2-46e3-87ab-feeea1db47d0" providerId="ADAL" clId="{1862E563-0E5A-4172-8A7C-91777F5AA95A}" dt="2023-04-24T13:26:08.839" v="104" actId="478"/>
          <ac:spMkLst>
            <pc:docMk/>
            <pc:sldMk cId="681491885" sldId="395"/>
            <ac:spMk id="6" creationId="{5ABB4AD5-0C2A-0820-E6C1-EC20580DB4F2}"/>
          </ac:spMkLst>
        </pc:spChg>
      </pc:sldChg>
      <pc:sldChg chg="modSp mod">
        <pc:chgData name="Anne-Birgitte Rohwedder" userId="0b79606a-77b2-46e3-87ab-feeea1db47d0" providerId="ADAL" clId="{1862E563-0E5A-4172-8A7C-91777F5AA95A}" dt="2023-04-24T13:30:38.017" v="181" actId="14100"/>
        <pc:sldMkLst>
          <pc:docMk/>
          <pc:sldMk cId="2789261163" sldId="396"/>
        </pc:sldMkLst>
        <pc:spChg chg="mod">
          <ac:chgData name="Anne-Birgitte Rohwedder" userId="0b79606a-77b2-46e3-87ab-feeea1db47d0" providerId="ADAL" clId="{1862E563-0E5A-4172-8A7C-91777F5AA95A}" dt="2023-04-24T13:22:30.194" v="41" actId="255"/>
          <ac:spMkLst>
            <pc:docMk/>
            <pc:sldMk cId="2789261163" sldId="396"/>
            <ac:spMk id="2" creationId="{0148F279-9398-C29D-1E81-1F48C90B33F4}"/>
          </ac:spMkLst>
        </pc:spChg>
        <pc:spChg chg="mod">
          <ac:chgData name="Anne-Birgitte Rohwedder" userId="0b79606a-77b2-46e3-87ab-feeea1db47d0" providerId="ADAL" clId="{1862E563-0E5A-4172-8A7C-91777F5AA95A}" dt="2023-04-24T13:30:38.017" v="181" actId="14100"/>
          <ac:spMkLst>
            <pc:docMk/>
            <pc:sldMk cId="2789261163" sldId="396"/>
            <ac:spMk id="10" creationId="{62B89CBC-6D78-397E-84AF-AFDCAF974CB9}"/>
          </ac:spMkLst>
        </pc:spChg>
        <pc:picChg chg="mod">
          <ac:chgData name="Anne-Birgitte Rohwedder" userId="0b79606a-77b2-46e3-87ab-feeea1db47d0" providerId="ADAL" clId="{1862E563-0E5A-4172-8A7C-91777F5AA95A}" dt="2023-04-24T13:30:35.206" v="180" actId="14100"/>
          <ac:picMkLst>
            <pc:docMk/>
            <pc:sldMk cId="2789261163" sldId="396"/>
            <ac:picMk id="28" creationId="{14B14597-8769-1ACE-4A2A-129580495174}"/>
          </ac:picMkLst>
        </pc:picChg>
      </pc:sldChg>
      <pc:sldChg chg="modSp mod">
        <pc:chgData name="Anne-Birgitte Rohwedder" userId="0b79606a-77b2-46e3-87ab-feeea1db47d0" providerId="ADAL" clId="{1862E563-0E5A-4172-8A7C-91777F5AA95A}" dt="2023-04-24T13:23:24.051" v="49" actId="1076"/>
        <pc:sldMkLst>
          <pc:docMk/>
          <pc:sldMk cId="2737186657" sldId="397"/>
        </pc:sldMkLst>
        <pc:spChg chg="mod">
          <ac:chgData name="Anne-Birgitte Rohwedder" userId="0b79606a-77b2-46e3-87ab-feeea1db47d0" providerId="ADAL" clId="{1862E563-0E5A-4172-8A7C-91777F5AA95A}" dt="2023-04-24T13:23:24.051" v="49" actId="1076"/>
          <ac:spMkLst>
            <pc:docMk/>
            <pc:sldMk cId="2737186657" sldId="397"/>
            <ac:spMk id="20" creationId="{90D5B75A-5003-0BDD-CC52-13789314D708}"/>
          </ac:spMkLst>
        </pc:spChg>
      </pc:sldChg>
      <pc:sldChg chg="modSp mod">
        <pc:chgData name="Anne-Birgitte Rohwedder" userId="0b79606a-77b2-46e3-87ab-feeea1db47d0" providerId="ADAL" clId="{1862E563-0E5A-4172-8A7C-91777F5AA95A}" dt="2023-04-24T13:25:22.105" v="77" actId="1076"/>
        <pc:sldMkLst>
          <pc:docMk/>
          <pc:sldMk cId="1120590657" sldId="398"/>
        </pc:sldMkLst>
        <pc:spChg chg="mod">
          <ac:chgData name="Anne-Birgitte Rohwedder" userId="0b79606a-77b2-46e3-87ab-feeea1db47d0" providerId="ADAL" clId="{1862E563-0E5A-4172-8A7C-91777F5AA95A}" dt="2023-04-24T13:25:22.105" v="77" actId="1076"/>
          <ac:spMkLst>
            <pc:docMk/>
            <pc:sldMk cId="1120590657" sldId="398"/>
            <ac:spMk id="21" creationId="{F4F53833-EEE4-9706-68B1-18F7A14B4244}"/>
          </ac:spMkLst>
        </pc:spChg>
      </pc:sldChg>
      <pc:sldChg chg="modSp mod">
        <pc:chgData name="Anne-Birgitte Rohwedder" userId="0b79606a-77b2-46e3-87ab-feeea1db47d0" providerId="ADAL" clId="{1862E563-0E5A-4172-8A7C-91777F5AA95A}" dt="2023-04-24T13:25:16.206" v="75" actId="1076"/>
        <pc:sldMkLst>
          <pc:docMk/>
          <pc:sldMk cId="3723852199" sldId="399"/>
        </pc:sldMkLst>
        <pc:spChg chg="mod">
          <ac:chgData name="Anne-Birgitte Rohwedder" userId="0b79606a-77b2-46e3-87ab-feeea1db47d0" providerId="ADAL" clId="{1862E563-0E5A-4172-8A7C-91777F5AA95A}" dt="2023-04-24T13:25:16.206" v="75" actId="1076"/>
          <ac:spMkLst>
            <pc:docMk/>
            <pc:sldMk cId="3723852199" sldId="399"/>
            <ac:spMk id="4" creationId="{7D37673B-B274-684F-0F90-1EB9F2CB7493}"/>
          </ac:spMkLst>
        </pc:spChg>
      </pc:sldChg>
      <pc:sldChg chg="modSp mod">
        <pc:chgData name="Anne-Birgitte Rohwedder" userId="0b79606a-77b2-46e3-87ab-feeea1db47d0" providerId="ADAL" clId="{1862E563-0E5A-4172-8A7C-91777F5AA95A}" dt="2023-04-24T13:25:09.932" v="73" actId="1076"/>
        <pc:sldMkLst>
          <pc:docMk/>
          <pc:sldMk cId="2265146646" sldId="400"/>
        </pc:sldMkLst>
        <pc:spChg chg="mod">
          <ac:chgData name="Anne-Birgitte Rohwedder" userId="0b79606a-77b2-46e3-87ab-feeea1db47d0" providerId="ADAL" clId="{1862E563-0E5A-4172-8A7C-91777F5AA95A}" dt="2023-04-24T13:25:09.932" v="73" actId="1076"/>
          <ac:spMkLst>
            <pc:docMk/>
            <pc:sldMk cId="2265146646" sldId="400"/>
            <ac:spMk id="7" creationId="{0233FF67-35A3-92EC-4994-9F2BDC468619}"/>
          </ac:spMkLst>
        </pc:spChg>
      </pc:sldChg>
      <pc:sldChg chg="modSp mod">
        <pc:chgData name="Anne-Birgitte Rohwedder" userId="0b79606a-77b2-46e3-87ab-feeea1db47d0" providerId="ADAL" clId="{1862E563-0E5A-4172-8A7C-91777F5AA95A}" dt="2023-04-24T13:24:28.189" v="66" actId="20577"/>
        <pc:sldMkLst>
          <pc:docMk/>
          <pc:sldMk cId="1409703891" sldId="402"/>
        </pc:sldMkLst>
        <pc:spChg chg="mod">
          <ac:chgData name="Anne-Birgitte Rohwedder" userId="0b79606a-77b2-46e3-87ab-feeea1db47d0" providerId="ADAL" clId="{1862E563-0E5A-4172-8A7C-91777F5AA95A}" dt="2023-04-24T13:24:28.189" v="66" actId="20577"/>
          <ac:spMkLst>
            <pc:docMk/>
            <pc:sldMk cId="1409703891" sldId="402"/>
            <ac:spMk id="3" creationId="{DFC44E52-2BFB-9176-D9D6-D0B71C3201F7}"/>
          </ac:spMkLst>
        </pc:spChg>
        <pc:spChg chg="mod">
          <ac:chgData name="Anne-Birgitte Rohwedder" userId="0b79606a-77b2-46e3-87ab-feeea1db47d0" providerId="ADAL" clId="{1862E563-0E5A-4172-8A7C-91777F5AA95A}" dt="2023-04-24T13:23:55.451" v="54"/>
          <ac:spMkLst>
            <pc:docMk/>
            <pc:sldMk cId="1409703891" sldId="402"/>
            <ac:spMk id="15" creationId="{0ACF8F88-6CE3-60BD-EEA6-1FCEADFB3EF3}"/>
          </ac:spMkLst>
        </pc:spChg>
      </pc:sldChg>
      <pc:sldChg chg="modSp mod">
        <pc:chgData name="Anne-Birgitte Rohwedder" userId="0b79606a-77b2-46e3-87ab-feeea1db47d0" providerId="ADAL" clId="{1862E563-0E5A-4172-8A7C-91777F5AA95A}" dt="2023-04-24T13:22:38.724" v="43" actId="1076"/>
        <pc:sldMkLst>
          <pc:docMk/>
          <pc:sldMk cId="1112317490" sldId="403"/>
        </pc:sldMkLst>
        <pc:spChg chg="mod">
          <ac:chgData name="Anne-Birgitte Rohwedder" userId="0b79606a-77b2-46e3-87ab-feeea1db47d0" providerId="ADAL" clId="{1862E563-0E5A-4172-8A7C-91777F5AA95A}" dt="2023-04-24T13:22:38.724" v="43" actId="1076"/>
          <ac:spMkLst>
            <pc:docMk/>
            <pc:sldMk cId="1112317490" sldId="403"/>
            <ac:spMk id="19" creationId="{78337ACB-A444-402B-2EB1-3D969BD75421}"/>
          </ac:spMkLst>
        </pc:spChg>
      </pc:sldChg>
      <pc:sldChg chg="modSp mod">
        <pc:chgData name="Anne-Birgitte Rohwedder" userId="0b79606a-77b2-46e3-87ab-feeea1db47d0" providerId="ADAL" clId="{1862E563-0E5A-4172-8A7C-91777F5AA95A}" dt="2023-04-24T13:23:04.499" v="45" actId="1076"/>
        <pc:sldMkLst>
          <pc:docMk/>
          <pc:sldMk cId="2539094824" sldId="404"/>
        </pc:sldMkLst>
        <pc:spChg chg="mod">
          <ac:chgData name="Anne-Birgitte Rohwedder" userId="0b79606a-77b2-46e3-87ab-feeea1db47d0" providerId="ADAL" clId="{1862E563-0E5A-4172-8A7C-91777F5AA95A}" dt="2023-04-24T13:23:04.499" v="45" actId="1076"/>
          <ac:spMkLst>
            <pc:docMk/>
            <pc:sldMk cId="2539094824" sldId="404"/>
            <ac:spMk id="8" creationId="{2BEF0587-66FC-0D0A-298D-A65C3AFA4BEC}"/>
          </ac:spMkLst>
        </pc:spChg>
      </pc:sldChg>
      <pc:sldChg chg="modSp mod">
        <pc:chgData name="Anne-Birgitte Rohwedder" userId="0b79606a-77b2-46e3-87ab-feeea1db47d0" providerId="ADAL" clId="{1862E563-0E5A-4172-8A7C-91777F5AA95A}" dt="2023-04-24T13:23:15.872" v="47" actId="1076"/>
        <pc:sldMkLst>
          <pc:docMk/>
          <pc:sldMk cId="3061411934" sldId="405"/>
        </pc:sldMkLst>
        <pc:spChg chg="mod">
          <ac:chgData name="Anne-Birgitte Rohwedder" userId="0b79606a-77b2-46e3-87ab-feeea1db47d0" providerId="ADAL" clId="{1862E563-0E5A-4172-8A7C-91777F5AA95A}" dt="2023-04-24T13:23:15.872" v="47" actId="1076"/>
          <ac:spMkLst>
            <pc:docMk/>
            <pc:sldMk cId="3061411934" sldId="405"/>
            <ac:spMk id="4" creationId="{F305BD1D-466B-FE5D-F596-2B2139BA7850}"/>
          </ac:spMkLst>
        </pc:spChg>
      </pc:sldChg>
      <pc:sldChg chg="modSp mod">
        <pc:chgData name="Anne-Birgitte Rohwedder" userId="0b79606a-77b2-46e3-87ab-feeea1db47d0" providerId="ADAL" clId="{1862E563-0E5A-4172-8A7C-91777F5AA95A}" dt="2023-04-24T13:23:48.758" v="52" actId="1076"/>
        <pc:sldMkLst>
          <pc:docMk/>
          <pc:sldMk cId="994034042" sldId="406"/>
        </pc:sldMkLst>
        <pc:spChg chg="mod">
          <ac:chgData name="Anne-Birgitte Rohwedder" userId="0b79606a-77b2-46e3-87ab-feeea1db47d0" providerId="ADAL" clId="{1862E563-0E5A-4172-8A7C-91777F5AA95A}" dt="2023-04-24T13:23:39.336" v="50" actId="790"/>
          <ac:spMkLst>
            <pc:docMk/>
            <pc:sldMk cId="994034042" sldId="406"/>
            <ac:spMk id="3" creationId="{4FFD663B-1EB7-150F-9148-EA8B246D28D5}"/>
          </ac:spMkLst>
        </pc:spChg>
        <pc:spChg chg="mod">
          <ac:chgData name="Anne-Birgitte Rohwedder" userId="0b79606a-77b2-46e3-87ab-feeea1db47d0" providerId="ADAL" clId="{1862E563-0E5A-4172-8A7C-91777F5AA95A}" dt="2023-04-24T13:23:48.758" v="52" actId="1076"/>
          <ac:spMkLst>
            <pc:docMk/>
            <pc:sldMk cId="994034042" sldId="406"/>
            <ac:spMk id="11" creationId="{6BD8C503-5B63-BC70-0BC5-C39C66B1B936}"/>
          </ac:spMkLst>
        </pc:spChg>
      </pc:sldChg>
      <pc:sldChg chg="delSp modSp mod">
        <pc:chgData name="Anne-Birgitte Rohwedder" userId="0b79606a-77b2-46e3-87ab-feeea1db47d0" providerId="ADAL" clId="{1862E563-0E5A-4172-8A7C-91777F5AA95A}" dt="2023-04-24T13:24:59.057" v="71" actId="113"/>
        <pc:sldMkLst>
          <pc:docMk/>
          <pc:sldMk cId="3437751313" sldId="407"/>
        </pc:sldMkLst>
        <pc:spChg chg="mod">
          <ac:chgData name="Anne-Birgitte Rohwedder" userId="0b79606a-77b2-46e3-87ab-feeea1db47d0" providerId="ADAL" clId="{1862E563-0E5A-4172-8A7C-91777F5AA95A}" dt="2023-04-24T13:24:59.057" v="71" actId="113"/>
          <ac:spMkLst>
            <pc:docMk/>
            <pc:sldMk cId="3437751313" sldId="407"/>
            <ac:spMk id="3" creationId="{F2DCE758-D5B9-00AE-70EC-04A7B2C62F91}"/>
          </ac:spMkLst>
        </pc:spChg>
        <pc:spChg chg="del">
          <ac:chgData name="Anne-Birgitte Rohwedder" userId="0b79606a-77b2-46e3-87ab-feeea1db47d0" providerId="ADAL" clId="{1862E563-0E5A-4172-8A7C-91777F5AA95A}" dt="2023-04-24T13:24:51.795" v="69" actId="478"/>
          <ac:spMkLst>
            <pc:docMk/>
            <pc:sldMk cId="3437751313" sldId="407"/>
            <ac:spMk id="10" creationId="{6F5F399E-C37C-845E-9F8F-C60F50A0938A}"/>
          </ac:spMkLst>
        </pc:spChg>
        <pc:spChg chg="mod">
          <ac:chgData name="Anne-Birgitte Rohwedder" userId="0b79606a-77b2-46e3-87ab-feeea1db47d0" providerId="ADAL" clId="{1862E563-0E5A-4172-8A7C-91777F5AA95A}" dt="2023-04-24T13:24:49.081" v="68" actId="1076"/>
          <ac:spMkLst>
            <pc:docMk/>
            <pc:sldMk cId="3437751313" sldId="407"/>
            <ac:spMk id="12" creationId="{8A4F2A05-12F7-7C57-B8F6-C914F7C47277}"/>
          </ac:spMkLst>
        </pc:spChg>
      </pc:sldChg>
      <pc:sldChg chg="addSp delSp modSp new del mod">
        <pc:chgData name="Anne-Birgitte Rohwedder" userId="0b79606a-77b2-46e3-87ab-feeea1db47d0" providerId="ADAL" clId="{1862E563-0E5A-4172-8A7C-91777F5AA95A}" dt="2023-04-25T07:30:27.448" v="225" actId="47"/>
        <pc:sldMkLst>
          <pc:docMk/>
          <pc:sldMk cId="60199759" sldId="408"/>
        </pc:sldMkLst>
        <pc:spChg chg="del">
          <ac:chgData name="Anne-Birgitte Rohwedder" userId="0b79606a-77b2-46e3-87ab-feeea1db47d0" providerId="ADAL" clId="{1862E563-0E5A-4172-8A7C-91777F5AA95A}" dt="2023-04-24T13:18:51.378" v="5"/>
          <ac:spMkLst>
            <pc:docMk/>
            <pc:sldMk cId="60199759" sldId="408"/>
            <ac:spMk id="2" creationId="{EA7EEB24-1224-0061-2760-8E36196F0168}"/>
          </ac:spMkLst>
        </pc:spChg>
        <pc:spChg chg="mod">
          <ac:chgData name="Anne-Birgitte Rohwedder" userId="0b79606a-77b2-46e3-87ab-feeea1db47d0" providerId="ADAL" clId="{1862E563-0E5A-4172-8A7C-91777F5AA95A}" dt="2023-04-25T07:30:04.872" v="220" actId="1076"/>
          <ac:spMkLst>
            <pc:docMk/>
            <pc:sldMk cId="60199759" sldId="408"/>
            <ac:spMk id="3" creationId="{02117756-1AEA-28D9-4B72-9FA9E863E9DC}"/>
          </ac:spMkLst>
        </pc:spChg>
        <pc:graphicFrameChg chg="add del modGraphic">
          <ac:chgData name="Anne-Birgitte Rohwedder" userId="0b79606a-77b2-46e3-87ab-feeea1db47d0" providerId="ADAL" clId="{1862E563-0E5A-4172-8A7C-91777F5AA95A}" dt="2023-04-24T13:18:53.296" v="6" actId="478"/>
          <ac:graphicFrameMkLst>
            <pc:docMk/>
            <pc:sldMk cId="60199759" sldId="408"/>
            <ac:graphicFrameMk id="5" creationId="{A7892795-C8D7-1879-E4D4-AB63208E0316}"/>
          </ac:graphicFrameMkLst>
        </pc:graphicFrameChg>
        <pc:picChg chg="add mod">
          <ac:chgData name="Anne-Birgitte Rohwedder" userId="0b79606a-77b2-46e3-87ab-feeea1db47d0" providerId="ADAL" clId="{1862E563-0E5A-4172-8A7C-91777F5AA95A}" dt="2023-04-24T13:18:51.378" v="5"/>
          <ac:picMkLst>
            <pc:docMk/>
            <pc:sldMk cId="60199759" sldId="408"/>
            <ac:picMk id="6" creationId="{D6F75EAA-0A88-6BE0-9C2F-AA9384C56C52}"/>
          </ac:picMkLst>
        </pc:picChg>
      </pc:sldChg>
      <pc:sldChg chg="addSp delSp modSp new del mod">
        <pc:chgData name="Anne-Birgitte Rohwedder" userId="0b79606a-77b2-46e3-87ab-feeea1db47d0" providerId="ADAL" clId="{1862E563-0E5A-4172-8A7C-91777F5AA95A}" dt="2023-04-25T07:47:13.402" v="274" actId="47"/>
        <pc:sldMkLst>
          <pc:docMk/>
          <pc:sldMk cId="4019262222" sldId="409"/>
        </pc:sldMkLst>
        <pc:spChg chg="mod">
          <ac:chgData name="Anne-Birgitte Rohwedder" userId="0b79606a-77b2-46e3-87ab-feeea1db47d0" providerId="ADAL" clId="{1862E563-0E5A-4172-8A7C-91777F5AA95A}" dt="2023-04-24T13:25:34.106" v="96" actId="20577"/>
          <ac:spMkLst>
            <pc:docMk/>
            <pc:sldMk cId="4019262222" sldId="409"/>
            <ac:spMk id="2" creationId="{74EA2004-6800-D0CA-A060-6786106CE95D}"/>
          </ac:spMkLst>
        </pc:spChg>
        <pc:spChg chg="del">
          <ac:chgData name="Anne-Birgitte Rohwedder" userId="0b79606a-77b2-46e3-87ab-feeea1db47d0" providerId="ADAL" clId="{1862E563-0E5A-4172-8A7C-91777F5AA95A}" dt="2023-04-24T13:34:33.221" v="201"/>
          <ac:spMkLst>
            <pc:docMk/>
            <pc:sldMk cId="4019262222" sldId="409"/>
            <ac:spMk id="3" creationId="{15F8217D-4B77-D053-59BE-CDD0917CE860}"/>
          </ac:spMkLst>
        </pc:spChg>
        <pc:spChg chg="add mod">
          <ac:chgData name="Anne-Birgitte Rohwedder" userId="0b79606a-77b2-46e3-87ab-feeea1db47d0" providerId="ADAL" clId="{1862E563-0E5A-4172-8A7C-91777F5AA95A}" dt="2023-04-24T13:34:33.221" v="201"/>
          <ac:spMkLst>
            <pc:docMk/>
            <pc:sldMk cId="4019262222" sldId="409"/>
            <ac:spMk id="5" creationId="{3296D36E-642F-028C-1D4C-6C3EC7C4DD58}"/>
          </ac:spMkLst>
        </pc:spChg>
      </pc:sldChg>
      <pc:sldChg chg="modSp del mod">
        <pc:chgData name="Anne-Birgitte Rohwedder" userId="0b79606a-77b2-46e3-87ab-feeea1db47d0" providerId="ADAL" clId="{1862E563-0E5A-4172-8A7C-91777F5AA95A}" dt="2023-04-25T07:28:40.007" v="213" actId="47"/>
        <pc:sldMkLst>
          <pc:docMk/>
          <pc:sldMk cId="4104896773" sldId="410"/>
        </pc:sldMkLst>
        <pc:spChg chg="mod">
          <ac:chgData name="Anne-Birgitte Rohwedder" userId="0b79606a-77b2-46e3-87ab-feeea1db47d0" providerId="ADAL" clId="{1862E563-0E5A-4172-8A7C-91777F5AA95A}" dt="2023-04-24T13:31:49.128" v="194" actId="20577"/>
          <ac:spMkLst>
            <pc:docMk/>
            <pc:sldMk cId="4104896773" sldId="410"/>
            <ac:spMk id="3" creationId="{02117756-1AEA-28D9-4B72-9FA9E863E9DC}"/>
          </ac:spMkLst>
        </pc:spChg>
      </pc:sldChg>
      <pc:sldChg chg="modSp add del mod">
        <pc:chgData name="Anne-Birgitte Rohwedder" userId="0b79606a-77b2-46e3-87ab-feeea1db47d0" providerId="ADAL" clId="{1862E563-0E5A-4172-8A7C-91777F5AA95A}" dt="2023-04-25T07:39:05.567" v="259" actId="47"/>
        <pc:sldMkLst>
          <pc:docMk/>
          <pc:sldMk cId="1572830523" sldId="411"/>
        </pc:sldMkLst>
        <pc:spChg chg="mod">
          <ac:chgData name="Anne-Birgitte Rohwedder" userId="0b79606a-77b2-46e3-87ab-feeea1db47d0" providerId="ADAL" clId="{1862E563-0E5A-4172-8A7C-91777F5AA95A}" dt="2023-04-25T07:37:37.367" v="239" actId="21"/>
          <ac:spMkLst>
            <pc:docMk/>
            <pc:sldMk cId="1572830523" sldId="411"/>
            <ac:spMk id="3" creationId="{02117756-1AEA-28D9-4B72-9FA9E863E9DC}"/>
          </ac:spMkLst>
        </pc:spChg>
      </pc:sldChg>
      <pc:sldChg chg="addSp delSp modSp new del mod modClrScheme chgLayout">
        <pc:chgData name="Anne-Birgitte Rohwedder" userId="0b79606a-77b2-46e3-87ab-feeea1db47d0" providerId="ADAL" clId="{1862E563-0E5A-4172-8A7C-91777F5AA95A}" dt="2023-04-25T07:39:28.058" v="260" actId="47"/>
        <pc:sldMkLst>
          <pc:docMk/>
          <pc:sldMk cId="1620358470" sldId="412"/>
        </pc:sldMkLst>
        <pc:spChg chg="add del">
          <ac:chgData name="Anne-Birgitte Rohwedder" userId="0b79606a-77b2-46e3-87ab-feeea1db47d0" providerId="ADAL" clId="{1862E563-0E5A-4172-8A7C-91777F5AA95A}" dt="2023-04-24T16:36:45.442" v="206" actId="26606"/>
          <ac:spMkLst>
            <pc:docMk/>
            <pc:sldMk cId="1620358470" sldId="412"/>
            <ac:spMk id="2" creationId="{8396B825-F8EB-2FE8-C400-0C23FC3C4C5B}"/>
          </ac:spMkLst>
        </pc:spChg>
        <pc:spChg chg="add del">
          <ac:chgData name="Anne-Birgitte Rohwedder" userId="0b79606a-77b2-46e3-87ab-feeea1db47d0" providerId="ADAL" clId="{1862E563-0E5A-4172-8A7C-91777F5AA95A}" dt="2023-04-24T16:36:45.442" v="206" actId="26606"/>
          <ac:spMkLst>
            <pc:docMk/>
            <pc:sldMk cId="1620358470" sldId="412"/>
            <ac:spMk id="3" creationId="{C51812D8-8017-946B-533A-42A6240DA99C}"/>
          </ac:spMkLst>
        </pc:spChg>
        <pc:spChg chg="add del">
          <ac:chgData name="Anne-Birgitte Rohwedder" userId="0b79606a-77b2-46e3-87ab-feeea1db47d0" providerId="ADAL" clId="{1862E563-0E5A-4172-8A7C-91777F5AA95A}" dt="2023-04-24T16:36:45.442" v="206" actId="26606"/>
          <ac:spMkLst>
            <pc:docMk/>
            <pc:sldMk cId="1620358470" sldId="412"/>
            <ac:spMk id="4" creationId="{20E9721D-A1B6-021E-54F6-94BFA593A26F}"/>
          </ac:spMkLst>
        </pc:spChg>
        <pc:spChg chg="add del mod">
          <ac:chgData name="Anne-Birgitte Rohwedder" userId="0b79606a-77b2-46e3-87ab-feeea1db47d0" providerId="ADAL" clId="{1862E563-0E5A-4172-8A7C-91777F5AA95A}" dt="2023-04-24T16:36:45.400" v="205" actId="26606"/>
          <ac:spMkLst>
            <pc:docMk/>
            <pc:sldMk cId="1620358470" sldId="412"/>
            <ac:spMk id="11" creationId="{6F677C8B-7B02-A633-1B8F-BD8C24BDB206}"/>
          </ac:spMkLst>
        </pc:spChg>
        <pc:picChg chg="add del mod">
          <ac:chgData name="Anne-Birgitte Rohwedder" userId="0b79606a-77b2-46e3-87ab-feeea1db47d0" providerId="ADAL" clId="{1862E563-0E5A-4172-8A7C-91777F5AA95A}" dt="2023-04-24T16:36:48.659" v="207" actId="478"/>
          <ac:picMkLst>
            <pc:docMk/>
            <pc:sldMk cId="1620358470" sldId="412"/>
            <ac:picMk id="6" creationId="{241A16FD-7588-47FC-F537-B19A05093F18}"/>
          </ac:picMkLst>
        </pc:picChg>
      </pc:sldChg>
      <pc:sldChg chg="addSp delSp modSp mod">
        <pc:chgData name="Anne-Birgitte Rohwedder" userId="0b79606a-77b2-46e3-87ab-feeea1db47d0" providerId="ADAL" clId="{1862E563-0E5A-4172-8A7C-91777F5AA95A}" dt="2023-04-25T07:38:58.551" v="258" actId="6549"/>
        <pc:sldMkLst>
          <pc:docMk/>
          <pc:sldMk cId="2304496732" sldId="413"/>
        </pc:sldMkLst>
        <pc:spChg chg="add del mod">
          <ac:chgData name="Anne-Birgitte Rohwedder" userId="0b79606a-77b2-46e3-87ab-feeea1db47d0" providerId="ADAL" clId="{1862E563-0E5A-4172-8A7C-91777F5AA95A}" dt="2023-04-25T07:38:41.125" v="254" actId="478"/>
          <ac:spMkLst>
            <pc:docMk/>
            <pc:sldMk cId="2304496732" sldId="413"/>
            <ac:spMk id="3" creationId="{DBB1709E-8EE9-8342-05F5-31499AE22C2F}"/>
          </ac:spMkLst>
        </pc:spChg>
        <pc:spChg chg="add del mod">
          <ac:chgData name="Anne-Birgitte Rohwedder" userId="0b79606a-77b2-46e3-87ab-feeea1db47d0" providerId="ADAL" clId="{1862E563-0E5A-4172-8A7C-91777F5AA95A}" dt="2023-04-25T07:38:58.551" v="258" actId="6549"/>
          <ac:spMkLst>
            <pc:docMk/>
            <pc:sldMk cId="2304496732" sldId="413"/>
            <ac:spMk id="4" creationId="{00000000-0000-0000-0000-000000000000}"/>
          </ac:spMkLst>
        </pc:spChg>
        <pc:spChg chg="add del mod">
          <ac:chgData name="Anne-Birgitte Rohwedder" userId="0b79606a-77b2-46e3-87ab-feeea1db47d0" providerId="ADAL" clId="{1862E563-0E5A-4172-8A7C-91777F5AA95A}" dt="2023-04-25T07:38:38.430" v="253" actId="478"/>
          <ac:spMkLst>
            <pc:docMk/>
            <pc:sldMk cId="2304496732" sldId="413"/>
            <ac:spMk id="6" creationId="{811D07DE-82A8-5F38-8A8F-4170ADE28AB3}"/>
          </ac:spMkLst>
        </pc:spChg>
        <pc:spChg chg="del mod">
          <ac:chgData name="Anne-Birgitte Rohwedder" userId="0b79606a-77b2-46e3-87ab-feeea1db47d0" providerId="ADAL" clId="{1862E563-0E5A-4172-8A7C-91777F5AA95A}" dt="2023-04-25T07:38:34.267" v="251" actId="478"/>
          <ac:spMkLst>
            <pc:docMk/>
            <pc:sldMk cId="2304496732" sldId="413"/>
            <ac:spMk id="7" creationId="{00000000-0000-0000-0000-000000000000}"/>
          </ac:spMkLst>
        </pc:spChg>
      </pc:sldChg>
      <pc:sldChg chg="addSp delSp modSp mod">
        <pc:chgData name="Anne-Birgitte Rohwedder" userId="0b79606a-77b2-46e3-87ab-feeea1db47d0" providerId="ADAL" clId="{1862E563-0E5A-4172-8A7C-91777F5AA95A}" dt="2023-04-25T07:29:48.681" v="218" actId="478"/>
        <pc:sldMkLst>
          <pc:docMk/>
          <pc:sldMk cId="2103793913" sldId="414"/>
        </pc:sldMkLst>
        <pc:spChg chg="add del mod">
          <ac:chgData name="Anne-Birgitte Rohwedder" userId="0b79606a-77b2-46e3-87ab-feeea1db47d0" providerId="ADAL" clId="{1862E563-0E5A-4172-8A7C-91777F5AA95A}" dt="2023-04-25T07:29:48.681" v="218" actId="478"/>
          <ac:spMkLst>
            <pc:docMk/>
            <pc:sldMk cId="2103793913" sldId="414"/>
            <ac:spMk id="3" creationId="{47DD0842-D0CB-DED4-ED2E-04178D3F3E2A}"/>
          </ac:spMkLst>
        </pc:spChg>
        <pc:spChg chg="mod">
          <ac:chgData name="Anne-Birgitte Rohwedder" userId="0b79606a-77b2-46e3-87ab-feeea1db47d0" providerId="ADAL" clId="{1862E563-0E5A-4172-8A7C-91777F5AA95A}" dt="2023-04-25T07:29:36.799" v="216" actId="14100"/>
          <ac:spMkLst>
            <pc:docMk/>
            <pc:sldMk cId="2103793913" sldId="414"/>
            <ac:spMk id="4" creationId="{00000000-0000-0000-0000-000000000000}"/>
          </ac:spMkLst>
        </pc:spChg>
        <pc:spChg chg="del">
          <ac:chgData name="Anne-Birgitte Rohwedder" userId="0b79606a-77b2-46e3-87ab-feeea1db47d0" providerId="ADAL" clId="{1862E563-0E5A-4172-8A7C-91777F5AA95A}" dt="2023-04-25T07:29:40.021" v="217" actId="478"/>
          <ac:spMkLst>
            <pc:docMk/>
            <pc:sldMk cId="2103793913" sldId="414"/>
            <ac:spMk id="7" creationId="{00000000-0000-0000-0000-000000000000}"/>
          </ac:spMkLst>
        </pc:spChg>
      </pc:sldChg>
      <pc:sldChg chg="modSp mod">
        <pc:chgData name="Anne-Birgitte Rohwedder" userId="0b79606a-77b2-46e3-87ab-feeea1db47d0" providerId="ADAL" clId="{1862E563-0E5A-4172-8A7C-91777F5AA95A}" dt="2023-04-25T07:30:51.832" v="227" actId="1076"/>
        <pc:sldMkLst>
          <pc:docMk/>
          <pc:sldMk cId="2409845334" sldId="415"/>
        </pc:sldMkLst>
        <pc:spChg chg="mod">
          <ac:chgData name="Anne-Birgitte Rohwedder" userId="0b79606a-77b2-46e3-87ab-feeea1db47d0" providerId="ADAL" clId="{1862E563-0E5A-4172-8A7C-91777F5AA95A}" dt="2023-04-25T07:30:51.832" v="227" actId="1076"/>
          <ac:spMkLst>
            <pc:docMk/>
            <pc:sldMk cId="2409845334" sldId="415"/>
            <ac:spMk id="4" creationId="{00000000-0000-0000-0000-000000000000}"/>
          </ac:spMkLst>
        </pc:spChg>
      </pc:sldChg>
      <pc:sldChg chg="modSp mod">
        <pc:chgData name="Anne-Birgitte Rohwedder" userId="0b79606a-77b2-46e3-87ab-feeea1db47d0" providerId="ADAL" clId="{1862E563-0E5A-4172-8A7C-91777F5AA95A}" dt="2023-04-25T07:42:23.949" v="263" actId="20577"/>
        <pc:sldMkLst>
          <pc:docMk/>
          <pc:sldMk cId="764798005" sldId="518"/>
        </pc:sldMkLst>
        <pc:spChg chg="mod">
          <ac:chgData name="Anne-Birgitte Rohwedder" userId="0b79606a-77b2-46e3-87ab-feeea1db47d0" providerId="ADAL" clId="{1862E563-0E5A-4172-8A7C-91777F5AA95A}" dt="2023-04-25T07:42:23.949" v="263" actId="20577"/>
          <ac:spMkLst>
            <pc:docMk/>
            <pc:sldMk cId="764798005" sldId="518"/>
            <ac:spMk id="13315" creationId="{00000000-0000-0000-0000-000000000000}"/>
          </ac:spMkLst>
        </pc:spChg>
      </pc:sldChg>
      <pc:sldChg chg="modSp mod">
        <pc:chgData name="Anne-Birgitte Rohwedder" userId="0b79606a-77b2-46e3-87ab-feeea1db47d0" providerId="ADAL" clId="{1862E563-0E5A-4172-8A7C-91777F5AA95A}" dt="2023-04-25T07:32:21.405" v="236" actId="5793"/>
        <pc:sldMkLst>
          <pc:docMk/>
          <pc:sldMk cId="955432545" sldId="540"/>
        </pc:sldMkLst>
        <pc:spChg chg="mod">
          <ac:chgData name="Anne-Birgitte Rohwedder" userId="0b79606a-77b2-46e3-87ab-feeea1db47d0" providerId="ADAL" clId="{1862E563-0E5A-4172-8A7C-91777F5AA95A}" dt="2023-04-25T07:32:21.405" v="236" actId="5793"/>
          <ac:spMkLst>
            <pc:docMk/>
            <pc:sldMk cId="955432545" sldId="540"/>
            <ac:spMk id="4" creationId="{00000000-0000-0000-0000-000000000000}"/>
          </ac:spMkLst>
        </pc:spChg>
      </pc:sldChg>
      <pc:sldChg chg="modSp mod">
        <pc:chgData name="Anne-Birgitte Rohwedder" userId="0b79606a-77b2-46e3-87ab-feeea1db47d0" providerId="ADAL" clId="{1862E563-0E5A-4172-8A7C-91777F5AA95A}" dt="2023-04-25T07:32:45.197" v="237" actId="1076"/>
        <pc:sldMkLst>
          <pc:docMk/>
          <pc:sldMk cId="1554000945" sldId="564"/>
        </pc:sldMkLst>
        <pc:spChg chg="mod">
          <ac:chgData name="Anne-Birgitte Rohwedder" userId="0b79606a-77b2-46e3-87ab-feeea1db47d0" providerId="ADAL" clId="{1862E563-0E5A-4172-8A7C-91777F5AA95A}" dt="2023-04-25T07:32:45.197" v="237" actId="1076"/>
          <ac:spMkLst>
            <pc:docMk/>
            <pc:sldMk cId="1554000945" sldId="564"/>
            <ac:spMk id="8" creationId="{D5D14A69-5DE2-BB49-6D16-7CAC6C1D57EB}"/>
          </ac:spMkLst>
        </pc:spChg>
      </pc:sldChg>
      <pc:sldChg chg="modSp">
        <pc:chgData name="Anne-Birgitte Rohwedder" userId="0b79606a-77b2-46e3-87ab-feeea1db47d0" providerId="ADAL" clId="{1862E563-0E5A-4172-8A7C-91777F5AA95A}" dt="2023-04-25T07:43:50.231" v="273" actId="20577"/>
        <pc:sldMkLst>
          <pc:docMk/>
          <pc:sldMk cId="313371804" sldId="690"/>
        </pc:sldMkLst>
        <pc:graphicFrameChg chg="mod">
          <ac:chgData name="Anne-Birgitte Rohwedder" userId="0b79606a-77b2-46e3-87ab-feeea1db47d0" providerId="ADAL" clId="{1862E563-0E5A-4172-8A7C-91777F5AA95A}" dt="2023-04-25T07:43:50.231" v="273" actId="20577"/>
          <ac:graphicFrameMkLst>
            <pc:docMk/>
            <pc:sldMk cId="313371804" sldId="690"/>
            <ac:graphicFrameMk id="5" creationId="{818A6747-E85E-2479-62E4-45B53DC0236D}"/>
          </ac:graphicFrameMkLst>
        </pc:graphicFrameChg>
      </pc:sldChg>
      <pc:sldChg chg="delSp mod">
        <pc:chgData name="Anne-Birgitte Rohwedder" userId="0b79606a-77b2-46e3-87ab-feeea1db47d0" providerId="ADAL" clId="{1862E563-0E5A-4172-8A7C-91777F5AA95A}" dt="2023-04-25T07:35:38.996" v="238" actId="478"/>
        <pc:sldMkLst>
          <pc:docMk/>
          <pc:sldMk cId="1161633558" sldId="2104"/>
        </pc:sldMkLst>
        <pc:spChg chg="del">
          <ac:chgData name="Anne-Birgitte Rohwedder" userId="0b79606a-77b2-46e3-87ab-feeea1db47d0" providerId="ADAL" clId="{1862E563-0E5A-4172-8A7C-91777F5AA95A}" dt="2023-04-25T07:35:38.996" v="238" actId="478"/>
          <ac:spMkLst>
            <pc:docMk/>
            <pc:sldMk cId="1161633558" sldId="2104"/>
            <ac:spMk id="4" creationId="{E395CF79-2737-0BB3-A1C6-3BB197CCE442}"/>
          </ac:spMkLst>
        </pc:spChg>
      </pc:sldChg>
      <pc:sldChg chg="del">
        <pc:chgData name="Anne-Birgitte Rohwedder" userId="0b79606a-77b2-46e3-87ab-feeea1db47d0" providerId="ADAL" clId="{1862E563-0E5A-4172-8A7C-91777F5AA95A}" dt="2023-04-25T18:36:42.258" v="403" actId="47"/>
        <pc:sldMkLst>
          <pc:docMk/>
          <pc:sldMk cId="2382964212" sldId="2105"/>
        </pc:sldMkLst>
      </pc:sldChg>
      <pc:sldChg chg="addSp delSp modSp mod">
        <pc:chgData name="Anne-Birgitte Rohwedder" userId="0b79606a-77b2-46e3-87ab-feeea1db47d0" providerId="ADAL" clId="{1862E563-0E5A-4172-8A7C-91777F5AA95A}" dt="2023-04-25T07:37:54.327" v="242" actId="478"/>
        <pc:sldMkLst>
          <pc:docMk/>
          <pc:sldMk cId="189142677" sldId="2106"/>
        </pc:sldMkLst>
        <pc:spChg chg="add del mod">
          <ac:chgData name="Anne-Birgitte Rohwedder" userId="0b79606a-77b2-46e3-87ab-feeea1db47d0" providerId="ADAL" clId="{1862E563-0E5A-4172-8A7C-91777F5AA95A}" dt="2023-04-25T07:37:54.327" v="242" actId="478"/>
          <ac:spMkLst>
            <pc:docMk/>
            <pc:sldMk cId="189142677" sldId="2106"/>
            <ac:spMk id="3" creationId="{469C059A-629F-883F-5353-085BE60959ED}"/>
          </ac:spMkLst>
        </pc:spChg>
        <pc:spChg chg="mod">
          <ac:chgData name="Anne-Birgitte Rohwedder" userId="0b79606a-77b2-46e3-87ab-feeea1db47d0" providerId="ADAL" clId="{1862E563-0E5A-4172-8A7C-91777F5AA95A}" dt="2023-04-25T07:37:41.727" v="240"/>
          <ac:spMkLst>
            <pc:docMk/>
            <pc:sldMk cId="189142677" sldId="2106"/>
            <ac:spMk id="4" creationId="{00000000-0000-0000-0000-000000000000}"/>
          </ac:spMkLst>
        </pc:spChg>
        <pc:spChg chg="del">
          <ac:chgData name="Anne-Birgitte Rohwedder" userId="0b79606a-77b2-46e3-87ab-feeea1db47d0" providerId="ADAL" clId="{1862E563-0E5A-4172-8A7C-91777F5AA95A}" dt="2023-04-25T07:37:49.568" v="241" actId="478"/>
          <ac:spMkLst>
            <pc:docMk/>
            <pc:sldMk cId="189142677" sldId="2106"/>
            <ac:spMk id="7" creationId="{00000000-0000-0000-0000-000000000000}"/>
          </ac:spMkLst>
        </pc:spChg>
      </pc:sldChg>
      <pc:sldChg chg="modSp mod">
        <pc:chgData name="Anne-Birgitte Rohwedder" userId="0b79606a-77b2-46e3-87ab-feeea1db47d0" providerId="ADAL" clId="{1862E563-0E5A-4172-8A7C-91777F5AA95A}" dt="2023-04-25T07:47:51.215" v="297" actId="20577"/>
        <pc:sldMkLst>
          <pc:docMk/>
          <pc:sldMk cId="2848338424" sldId="2108"/>
        </pc:sldMkLst>
        <pc:spChg chg="mod">
          <ac:chgData name="Anne-Birgitte Rohwedder" userId="0b79606a-77b2-46e3-87ab-feeea1db47d0" providerId="ADAL" clId="{1862E563-0E5A-4172-8A7C-91777F5AA95A}" dt="2023-04-25T07:47:51.215" v="297" actId="20577"/>
          <ac:spMkLst>
            <pc:docMk/>
            <pc:sldMk cId="2848338424" sldId="2108"/>
            <ac:spMk id="4" creationId="{00000000-0000-0000-0000-000000000000}"/>
          </ac:spMkLst>
        </pc:spChg>
      </pc:sldChg>
      <pc:sldChg chg="modSp add mod">
        <pc:chgData name="Anne-Birgitte Rohwedder" userId="0b79606a-77b2-46e3-87ab-feeea1db47d0" providerId="ADAL" clId="{1862E563-0E5A-4172-8A7C-91777F5AA95A}" dt="2023-04-25T07:51:10.908" v="402" actId="20577"/>
        <pc:sldMkLst>
          <pc:docMk/>
          <pc:sldMk cId="1832518701" sldId="2109"/>
        </pc:sldMkLst>
        <pc:spChg chg="mod">
          <ac:chgData name="Anne-Birgitte Rohwedder" userId="0b79606a-77b2-46e3-87ab-feeea1db47d0" providerId="ADAL" clId="{1862E563-0E5A-4172-8A7C-91777F5AA95A}" dt="2023-04-25T07:51:10.908" v="402" actId="20577"/>
          <ac:spMkLst>
            <pc:docMk/>
            <pc:sldMk cId="1832518701" sldId="2109"/>
            <ac:spMk id="4" creationId="{00000000-0000-0000-0000-000000000000}"/>
          </ac:spMkLst>
        </pc:spChg>
      </pc:sldChg>
    </pc:docChg>
  </pc:docChgLst>
  <pc:docChgLst>
    <pc:chgData name="Anne-Birgitte Rohwedder" userId="0b79606a-77b2-46e3-87ab-feeea1db47d0" providerId="ADAL" clId="{FD4AE2D1-C875-4195-994D-49411DC805A5}"/>
    <pc:docChg chg="delSld modSld modSection">
      <pc:chgData name="Anne-Birgitte Rohwedder" userId="0b79606a-77b2-46e3-87ab-feeea1db47d0" providerId="ADAL" clId="{FD4AE2D1-C875-4195-994D-49411DC805A5}" dt="2023-04-25T13:58:49.354" v="11" actId="47"/>
      <pc:docMkLst>
        <pc:docMk/>
      </pc:docMkLst>
      <pc:sldChg chg="del">
        <pc:chgData name="Anne-Birgitte Rohwedder" userId="0b79606a-77b2-46e3-87ab-feeea1db47d0" providerId="ADAL" clId="{FD4AE2D1-C875-4195-994D-49411DC805A5}" dt="2023-04-25T13:55:47.934" v="3" actId="47"/>
        <pc:sldMkLst>
          <pc:docMk/>
          <pc:sldMk cId="764798005" sldId="518"/>
        </pc:sldMkLst>
      </pc:sldChg>
      <pc:sldChg chg="del">
        <pc:chgData name="Anne-Birgitte Rohwedder" userId="0b79606a-77b2-46e3-87ab-feeea1db47d0" providerId="ADAL" clId="{FD4AE2D1-C875-4195-994D-49411DC805A5}" dt="2023-04-25T13:54:19.447" v="1" actId="47"/>
        <pc:sldMkLst>
          <pc:docMk/>
          <pc:sldMk cId="2037442258" sldId="664"/>
        </pc:sldMkLst>
      </pc:sldChg>
      <pc:sldChg chg="del">
        <pc:chgData name="Anne-Birgitte Rohwedder" userId="0b79606a-77b2-46e3-87ab-feeea1db47d0" providerId="ADAL" clId="{FD4AE2D1-C875-4195-994D-49411DC805A5}" dt="2023-04-25T13:53:59.946" v="0" actId="47"/>
        <pc:sldMkLst>
          <pc:docMk/>
          <pc:sldMk cId="2393700870" sldId="669"/>
        </pc:sldMkLst>
      </pc:sldChg>
      <pc:sldChg chg="del">
        <pc:chgData name="Anne-Birgitte Rohwedder" userId="0b79606a-77b2-46e3-87ab-feeea1db47d0" providerId="ADAL" clId="{FD4AE2D1-C875-4195-994D-49411DC805A5}" dt="2023-04-25T13:58:49.354" v="11" actId="47"/>
        <pc:sldMkLst>
          <pc:docMk/>
          <pc:sldMk cId="1582213114" sldId="674"/>
        </pc:sldMkLst>
      </pc:sldChg>
      <pc:sldChg chg="del">
        <pc:chgData name="Anne-Birgitte Rohwedder" userId="0b79606a-77b2-46e3-87ab-feeea1db47d0" providerId="ADAL" clId="{FD4AE2D1-C875-4195-994D-49411DC805A5}" dt="2023-04-25T13:55:04.098" v="2" actId="47"/>
        <pc:sldMkLst>
          <pc:docMk/>
          <pc:sldMk cId="2957516622" sldId="675"/>
        </pc:sldMkLst>
      </pc:sldChg>
      <pc:sldChg chg="del">
        <pc:chgData name="Anne-Birgitte Rohwedder" userId="0b79606a-77b2-46e3-87ab-feeea1db47d0" providerId="ADAL" clId="{FD4AE2D1-C875-4195-994D-49411DC805A5}" dt="2023-04-25T13:56:01.019" v="4" actId="47"/>
        <pc:sldMkLst>
          <pc:docMk/>
          <pc:sldMk cId="1441601366" sldId="677"/>
        </pc:sldMkLst>
      </pc:sldChg>
      <pc:sldChg chg="del">
        <pc:chgData name="Anne-Birgitte Rohwedder" userId="0b79606a-77b2-46e3-87ab-feeea1db47d0" providerId="ADAL" clId="{FD4AE2D1-C875-4195-994D-49411DC805A5}" dt="2023-04-25T13:56:29.833" v="5" actId="47"/>
        <pc:sldMkLst>
          <pc:docMk/>
          <pc:sldMk cId="3918008293" sldId="689"/>
        </pc:sldMkLst>
      </pc:sldChg>
      <pc:sldChg chg="del">
        <pc:chgData name="Anne-Birgitte Rohwedder" userId="0b79606a-77b2-46e3-87ab-feeea1db47d0" providerId="ADAL" clId="{FD4AE2D1-C875-4195-994D-49411DC805A5}" dt="2023-04-25T13:56:32.338" v="6" actId="47"/>
        <pc:sldMkLst>
          <pc:docMk/>
          <pc:sldMk cId="313371804" sldId="690"/>
        </pc:sldMkLst>
      </pc:sldChg>
      <pc:sldChg chg="del">
        <pc:chgData name="Anne-Birgitte Rohwedder" userId="0b79606a-77b2-46e3-87ab-feeea1db47d0" providerId="ADAL" clId="{FD4AE2D1-C875-4195-994D-49411DC805A5}" dt="2023-04-25T13:57:39.358" v="8" actId="47"/>
        <pc:sldMkLst>
          <pc:docMk/>
          <pc:sldMk cId="1569595621" sldId="692"/>
        </pc:sldMkLst>
      </pc:sldChg>
      <pc:sldChg chg="del">
        <pc:chgData name="Anne-Birgitte Rohwedder" userId="0b79606a-77b2-46e3-87ab-feeea1db47d0" providerId="ADAL" clId="{FD4AE2D1-C875-4195-994D-49411DC805A5}" dt="2023-04-25T13:58:20.361" v="10" actId="47"/>
        <pc:sldMkLst>
          <pc:docMk/>
          <pc:sldMk cId="1947845075" sldId="693"/>
        </pc:sldMkLst>
      </pc:sldChg>
      <pc:sldChg chg="del">
        <pc:chgData name="Anne-Birgitte Rohwedder" userId="0b79606a-77b2-46e3-87ab-feeea1db47d0" providerId="ADAL" clId="{FD4AE2D1-C875-4195-994D-49411DC805A5}" dt="2023-04-25T13:57:13.861" v="7" actId="47"/>
        <pc:sldMkLst>
          <pc:docMk/>
          <pc:sldMk cId="981171735" sldId="2107"/>
        </pc:sldMkLst>
      </pc:sldChg>
      <pc:sldChg chg="delSp">
        <pc:chgData name="Anne-Birgitte Rohwedder" userId="0b79606a-77b2-46e3-87ab-feeea1db47d0" providerId="ADAL" clId="{FD4AE2D1-C875-4195-994D-49411DC805A5}" dt="2023-04-25T13:58:09.237" v="9"/>
        <pc:sldMkLst>
          <pc:docMk/>
          <pc:sldMk cId="3911910533" sldId="2113"/>
        </pc:sldMkLst>
        <pc:picChg chg="del">
          <ac:chgData name="Anne-Birgitte Rohwedder" userId="0b79606a-77b2-46e3-87ab-feeea1db47d0" providerId="ADAL" clId="{FD4AE2D1-C875-4195-994D-49411DC805A5}" dt="2023-04-25T13:58:09.237" v="9"/>
          <ac:picMkLst>
            <pc:docMk/>
            <pc:sldMk cId="3911910533" sldId="2113"/>
            <ac:picMk id="4" creationId="{092692EF-B790-018F-34AC-019EE473310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larsbang\Desktop\Excelfiler%20til%20opl&#230;g%20og%20hovedrapport\Figurer%20til%20PFL%20(anonyme%20kommun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da-DK" sz="1800"/>
              <a:t>Interesse</a:t>
            </a:r>
            <a:r>
              <a:rPr lang="da-DK" sz="1800" baseline="0"/>
              <a:t> for skolen 4.-9. klasse</a:t>
            </a:r>
            <a:endParaRPr lang="da-DK"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'Fag. skoleglæde 4-9 kl. + køn '!$M$5</c:f>
              <c:strCache>
                <c:ptCount val="1"/>
                <c:pt idx="0">
                  <c:v>Dreng </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'Fag. skoleglæde 4-9 kl. + køn '!$L$6:$L$11</c:f>
              <c:strCache>
                <c:ptCount val="6"/>
                <c:pt idx="0">
                  <c:v>4. klasse</c:v>
                </c:pt>
                <c:pt idx="1">
                  <c:v>5. klasse</c:v>
                </c:pt>
                <c:pt idx="2">
                  <c:v>6. klasse</c:v>
                </c:pt>
                <c:pt idx="3">
                  <c:v>7. klasse</c:v>
                </c:pt>
                <c:pt idx="4">
                  <c:v>8. klasse</c:v>
                </c:pt>
                <c:pt idx="5">
                  <c:v>9. klasse</c:v>
                </c:pt>
              </c:strCache>
            </c:strRef>
          </c:cat>
          <c:val>
            <c:numRef>
              <c:f>'Fag. skoleglæde 4-9 kl. + køn '!$M$6:$M$11</c:f>
              <c:numCache>
                <c:formatCode>0</c:formatCode>
                <c:ptCount val="6"/>
                <c:pt idx="0">
                  <c:v>502.97039735578693</c:v>
                </c:pt>
                <c:pt idx="1">
                  <c:v>494.46297603570957</c:v>
                </c:pt>
                <c:pt idx="2">
                  <c:v>487.8570050146206</c:v>
                </c:pt>
                <c:pt idx="3">
                  <c:v>475.20176653764577</c:v>
                </c:pt>
                <c:pt idx="4">
                  <c:v>466.1771175388613</c:v>
                </c:pt>
                <c:pt idx="5">
                  <c:v>464.77857323843546</c:v>
                </c:pt>
              </c:numCache>
            </c:numRef>
          </c:val>
          <c:smooth val="0"/>
          <c:extLst>
            <c:ext xmlns:c16="http://schemas.microsoft.com/office/drawing/2014/chart" uri="{C3380CC4-5D6E-409C-BE32-E72D297353CC}">
              <c16:uniqueId val="{00000000-F49B-4375-ACDC-388465A20A49}"/>
            </c:ext>
          </c:extLst>
        </c:ser>
        <c:ser>
          <c:idx val="1"/>
          <c:order val="1"/>
          <c:tx>
            <c:strRef>
              <c:f>'Fag. skoleglæde 4-9 kl. + køn '!$N$5</c:f>
              <c:strCache>
                <c:ptCount val="1"/>
                <c:pt idx="0">
                  <c:v>Pige</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'Fag. skoleglæde 4-9 kl. + køn '!$L$6:$L$11</c:f>
              <c:strCache>
                <c:ptCount val="6"/>
                <c:pt idx="0">
                  <c:v>4. klasse</c:v>
                </c:pt>
                <c:pt idx="1">
                  <c:v>5. klasse</c:v>
                </c:pt>
                <c:pt idx="2">
                  <c:v>6. klasse</c:v>
                </c:pt>
                <c:pt idx="3">
                  <c:v>7. klasse</c:v>
                </c:pt>
                <c:pt idx="4">
                  <c:v>8. klasse</c:v>
                </c:pt>
                <c:pt idx="5">
                  <c:v>9. klasse</c:v>
                </c:pt>
              </c:strCache>
            </c:strRef>
          </c:cat>
          <c:val>
            <c:numRef>
              <c:f>'Fag. skoleglæde 4-9 kl. + køn '!$N$6:$N$11</c:f>
              <c:numCache>
                <c:formatCode>0</c:formatCode>
                <c:ptCount val="6"/>
                <c:pt idx="0">
                  <c:v>545.36698210955217</c:v>
                </c:pt>
                <c:pt idx="1">
                  <c:v>528.1300106294849</c:v>
                </c:pt>
                <c:pt idx="2">
                  <c:v>522.56647234064724</c:v>
                </c:pt>
                <c:pt idx="3">
                  <c:v>506.44200182748568</c:v>
                </c:pt>
                <c:pt idx="4">
                  <c:v>499.15335634438702</c:v>
                </c:pt>
                <c:pt idx="5">
                  <c:v>500.60812197817984</c:v>
                </c:pt>
              </c:numCache>
            </c:numRef>
          </c:val>
          <c:smooth val="0"/>
          <c:extLst>
            <c:ext xmlns:c16="http://schemas.microsoft.com/office/drawing/2014/chart" uri="{C3380CC4-5D6E-409C-BE32-E72D297353CC}">
              <c16:uniqueId val="{00000001-F49B-4375-ACDC-388465A20A49}"/>
            </c:ext>
          </c:extLst>
        </c:ser>
        <c:dLbls>
          <c:dLblPos val="t"/>
          <c:showLegendKey val="0"/>
          <c:showVal val="1"/>
          <c:showCatName val="0"/>
          <c:showSerName val="0"/>
          <c:showPercent val="0"/>
          <c:showBubbleSize val="0"/>
        </c:dLbls>
        <c:smooth val="0"/>
        <c:axId val="771546544"/>
        <c:axId val="771542280"/>
      </c:lineChart>
      <c:catAx>
        <c:axId val="771546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771542280"/>
        <c:crosses val="autoZero"/>
        <c:auto val="1"/>
        <c:lblAlgn val="ctr"/>
        <c:lblOffset val="100"/>
        <c:noMultiLvlLbl val="0"/>
      </c:catAx>
      <c:valAx>
        <c:axId val="771542280"/>
        <c:scaling>
          <c:orientation val="minMax"/>
          <c:max val="580"/>
          <c:min val="42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771546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B4075-2C26-4A0F-B217-30B173C83F8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a-DK"/>
        </a:p>
      </dgm:t>
    </dgm:pt>
    <dgm:pt modelId="{D041A1BB-8310-4495-A644-DF811D792A35}">
      <dgm:prSet phldrT="[Tekst]" custT="1">
        <dgm:style>
          <a:lnRef idx="2">
            <a:schemeClr val="dk1"/>
          </a:lnRef>
          <a:fillRef idx="1">
            <a:schemeClr val="lt1"/>
          </a:fillRef>
          <a:effectRef idx="0">
            <a:schemeClr val="dk1"/>
          </a:effectRef>
          <a:fontRef idx="minor">
            <a:schemeClr val="dk1"/>
          </a:fontRef>
        </dgm:style>
      </dgm:prSet>
      <dgm:spPr/>
      <dgm:t>
        <a:bodyPr/>
        <a:lstStyle/>
        <a:p>
          <a:r>
            <a:rPr lang="da-DK" sz="2000" dirty="0">
              <a:solidFill>
                <a:schemeClr val="tx1"/>
              </a:solidFill>
            </a:rPr>
            <a:t>Definere </a:t>
          </a:r>
          <a:r>
            <a:rPr lang="da-DK" sz="2000" b="0" cap="none" spc="0" dirty="0">
              <a:ln w="0"/>
              <a:solidFill>
                <a:schemeClr val="tx1"/>
              </a:solidFill>
              <a:effectLst>
                <a:outerShdw blurRad="38100" dist="25400" dir="5400000" algn="ctr" rotWithShape="0">
                  <a:srgbClr val="6E747A">
                    <a:alpha val="43000"/>
                  </a:srgbClr>
                </a:outerShdw>
              </a:effectLst>
            </a:rPr>
            <a:t>skolens</a:t>
          </a:r>
          <a:r>
            <a:rPr lang="da-DK" sz="2000" dirty="0">
              <a:solidFill>
                <a:schemeClr val="tx1"/>
              </a:solidFill>
            </a:rPr>
            <a:t> mission</a:t>
          </a:r>
        </a:p>
      </dgm:t>
    </dgm:pt>
    <dgm:pt modelId="{C88ADDAE-7FFF-46E8-9784-EEC2AA096A4B}" type="parTrans" cxnId="{B76DB24F-D6A7-4863-A9F2-145F87B22928}">
      <dgm:prSet/>
      <dgm:spPr/>
      <dgm:t>
        <a:bodyPr/>
        <a:lstStyle/>
        <a:p>
          <a:endParaRPr lang="da-DK"/>
        </a:p>
      </dgm:t>
    </dgm:pt>
    <dgm:pt modelId="{73D96CCE-87DA-42F7-9546-D39DE2149ED5}" type="sibTrans" cxnId="{B76DB24F-D6A7-4863-A9F2-145F87B22928}">
      <dgm:prSet/>
      <dgm:spPr/>
      <dgm:t>
        <a:bodyPr/>
        <a:lstStyle/>
        <a:p>
          <a:endParaRPr lang="da-DK"/>
        </a:p>
      </dgm:t>
    </dgm:pt>
    <dgm:pt modelId="{A8FF7B4F-E679-484C-BA36-6111476C3A4A}">
      <dgm:prSet phldrT="[Tekst]" custT="1">
        <dgm:style>
          <a:lnRef idx="2">
            <a:schemeClr val="dk1"/>
          </a:lnRef>
          <a:fillRef idx="1">
            <a:schemeClr val="lt1"/>
          </a:fillRef>
          <a:effectRef idx="0">
            <a:schemeClr val="dk1"/>
          </a:effectRef>
          <a:fontRef idx="minor">
            <a:schemeClr val="dk1"/>
          </a:fontRef>
        </dgm:style>
      </dgm:prSet>
      <dgm:spPr/>
      <dgm:t>
        <a:bodyPr/>
        <a:lstStyle/>
        <a:p>
          <a:r>
            <a:rPr lang="da-DK" sz="1200" dirty="0"/>
            <a:t>‘</a:t>
          </a:r>
          <a:r>
            <a:rPr lang="da-DK" sz="1800" dirty="0"/>
            <a:t>Frame’ skolens målsætninger</a:t>
          </a:r>
        </a:p>
      </dgm:t>
    </dgm:pt>
    <dgm:pt modelId="{CD49AE31-E2B7-4017-A6DE-C242867E5F32}" type="parTrans" cxnId="{CD3B34AD-9EED-4A22-A52B-57623ACAB65A}">
      <dgm:prSet>
        <dgm:style>
          <a:lnRef idx="1">
            <a:schemeClr val="dk1"/>
          </a:lnRef>
          <a:fillRef idx="0">
            <a:schemeClr val="dk1"/>
          </a:fillRef>
          <a:effectRef idx="0">
            <a:schemeClr val="dk1"/>
          </a:effectRef>
          <a:fontRef idx="minor">
            <a:schemeClr val="tx1"/>
          </a:fontRef>
        </dgm:style>
      </dgm:prSet>
      <dgm:spPr/>
      <dgm:t>
        <a:bodyPr/>
        <a:lstStyle/>
        <a:p>
          <a:endParaRPr lang="da-DK"/>
        </a:p>
      </dgm:t>
    </dgm:pt>
    <dgm:pt modelId="{46DFDFF4-5046-4742-93CA-28FE6BE2EE18}" type="sibTrans" cxnId="{CD3B34AD-9EED-4A22-A52B-57623ACAB65A}">
      <dgm:prSet/>
      <dgm:spPr/>
      <dgm:t>
        <a:bodyPr/>
        <a:lstStyle/>
        <a:p>
          <a:endParaRPr lang="da-DK"/>
        </a:p>
      </dgm:t>
    </dgm:pt>
    <dgm:pt modelId="{7D913255-0DE5-43A2-A234-4260394C911B}">
      <dgm:prSet phldrT="[Tekst]" custT="1">
        <dgm:style>
          <a:lnRef idx="2">
            <a:schemeClr val="dk1"/>
          </a:lnRef>
          <a:fillRef idx="1">
            <a:schemeClr val="lt1"/>
          </a:fillRef>
          <a:effectRef idx="0">
            <a:schemeClr val="dk1"/>
          </a:effectRef>
          <a:fontRef idx="minor">
            <a:schemeClr val="dk1"/>
          </a:fontRef>
        </dgm:style>
      </dgm:prSet>
      <dgm:spPr/>
      <dgm:t>
        <a:bodyPr/>
        <a:lstStyle/>
        <a:p>
          <a:r>
            <a:rPr lang="da-DK" sz="1800" dirty="0"/>
            <a:t>Kommunikere skolens mål</a:t>
          </a:r>
        </a:p>
      </dgm:t>
    </dgm:pt>
    <dgm:pt modelId="{C00C4862-B3B6-4CA8-BE37-552B6B50FE34}" type="parTrans" cxnId="{C6FB2DFC-5C3E-4E7E-A459-120E9E34F1D4}">
      <dgm:prSet>
        <dgm:style>
          <a:lnRef idx="1">
            <a:schemeClr val="dk1"/>
          </a:lnRef>
          <a:fillRef idx="0">
            <a:schemeClr val="dk1"/>
          </a:fillRef>
          <a:effectRef idx="0">
            <a:schemeClr val="dk1"/>
          </a:effectRef>
          <a:fontRef idx="minor">
            <a:schemeClr val="tx1"/>
          </a:fontRef>
        </dgm:style>
      </dgm:prSet>
      <dgm:spPr/>
      <dgm:t>
        <a:bodyPr/>
        <a:lstStyle/>
        <a:p>
          <a:endParaRPr lang="da-DK"/>
        </a:p>
      </dgm:t>
    </dgm:pt>
    <dgm:pt modelId="{82C4015D-BA84-4502-8E15-FC6E782F00F3}" type="sibTrans" cxnId="{C6FB2DFC-5C3E-4E7E-A459-120E9E34F1D4}">
      <dgm:prSet/>
      <dgm:spPr/>
      <dgm:t>
        <a:bodyPr/>
        <a:lstStyle/>
        <a:p>
          <a:endParaRPr lang="da-DK"/>
        </a:p>
      </dgm:t>
    </dgm:pt>
    <dgm:pt modelId="{9FB777C8-0B49-4D3B-A226-C36D8AA47044}">
      <dgm:prSet phldrT="[Tekst]" custT="1">
        <dgm:style>
          <a:lnRef idx="2">
            <a:schemeClr val="dk1"/>
          </a:lnRef>
          <a:fillRef idx="1">
            <a:schemeClr val="lt1"/>
          </a:fillRef>
          <a:effectRef idx="0">
            <a:schemeClr val="dk1"/>
          </a:effectRef>
          <a:fontRef idx="minor">
            <a:schemeClr val="dk1"/>
          </a:fontRef>
        </dgm:style>
      </dgm:prSet>
      <dgm:spPr/>
      <dgm:t>
        <a:bodyPr/>
        <a:lstStyle/>
        <a:p>
          <a:r>
            <a:rPr lang="da-DK" sz="2000" dirty="0"/>
            <a:t>Forholde sig til skolens undervisningsprogrammer</a:t>
          </a:r>
        </a:p>
      </dgm:t>
    </dgm:pt>
    <dgm:pt modelId="{04A90059-20FF-4C36-997F-840F221CCD74}" type="parTrans" cxnId="{CD7450BE-7370-480E-B461-1244C9FCF775}">
      <dgm:prSet/>
      <dgm:spPr/>
      <dgm:t>
        <a:bodyPr/>
        <a:lstStyle/>
        <a:p>
          <a:endParaRPr lang="da-DK"/>
        </a:p>
      </dgm:t>
    </dgm:pt>
    <dgm:pt modelId="{8A5D6F8C-3325-4F14-9016-508A952F2177}" type="sibTrans" cxnId="{CD7450BE-7370-480E-B461-1244C9FCF775}">
      <dgm:prSet/>
      <dgm:spPr/>
      <dgm:t>
        <a:bodyPr/>
        <a:lstStyle/>
        <a:p>
          <a:endParaRPr lang="da-DK"/>
        </a:p>
      </dgm:t>
    </dgm:pt>
    <dgm:pt modelId="{A68617E0-F190-494C-ABB0-99ED63CD3EC9}">
      <dgm:prSet phldrT="[Tekst]" custT="1">
        <dgm:style>
          <a:lnRef idx="2">
            <a:schemeClr val="dk1"/>
          </a:lnRef>
          <a:fillRef idx="1">
            <a:schemeClr val="lt1"/>
          </a:fillRef>
          <a:effectRef idx="0">
            <a:schemeClr val="dk1"/>
          </a:effectRef>
          <a:fontRef idx="minor">
            <a:schemeClr val="dk1"/>
          </a:fontRef>
        </dgm:style>
      </dgm:prSet>
      <dgm:spPr/>
      <dgm:t>
        <a:bodyPr/>
        <a:lstStyle/>
        <a:p>
          <a:r>
            <a:rPr lang="da-DK" sz="1800" dirty="0"/>
            <a:t>Koordinere curriculum</a:t>
          </a:r>
        </a:p>
      </dgm:t>
    </dgm:pt>
    <dgm:pt modelId="{9732B338-AC6C-4AEF-8670-5199D872C9CD}" type="parTrans" cxnId="{1083D999-C4A6-4AC5-9917-C94F2610A043}">
      <dgm:prSet>
        <dgm:style>
          <a:lnRef idx="1">
            <a:schemeClr val="dk1"/>
          </a:lnRef>
          <a:fillRef idx="0">
            <a:schemeClr val="dk1"/>
          </a:fillRef>
          <a:effectRef idx="0">
            <a:schemeClr val="dk1"/>
          </a:effectRef>
          <a:fontRef idx="minor">
            <a:schemeClr val="tx1"/>
          </a:fontRef>
        </dgm:style>
      </dgm:prSet>
      <dgm:spPr/>
      <dgm:t>
        <a:bodyPr/>
        <a:lstStyle/>
        <a:p>
          <a:endParaRPr lang="da-DK"/>
        </a:p>
      </dgm:t>
    </dgm:pt>
    <dgm:pt modelId="{7FCE1EE9-66E8-4D24-9637-3321FAAF6EC2}" type="sibTrans" cxnId="{1083D999-C4A6-4AC5-9917-C94F2610A043}">
      <dgm:prSet/>
      <dgm:spPr/>
      <dgm:t>
        <a:bodyPr/>
        <a:lstStyle/>
        <a:p>
          <a:endParaRPr lang="da-DK"/>
        </a:p>
      </dgm:t>
    </dgm:pt>
    <dgm:pt modelId="{7ECB1AA7-8D83-4576-A56C-510674C1DB29}">
      <dgm:prSet phldrT="[Tekst]" custT="1">
        <dgm:style>
          <a:lnRef idx="2">
            <a:schemeClr val="dk1"/>
          </a:lnRef>
          <a:fillRef idx="1">
            <a:schemeClr val="lt1"/>
          </a:fillRef>
          <a:effectRef idx="0">
            <a:schemeClr val="dk1"/>
          </a:effectRef>
          <a:fontRef idx="minor">
            <a:schemeClr val="dk1"/>
          </a:fontRef>
        </dgm:style>
      </dgm:prSet>
      <dgm:spPr/>
      <dgm:t>
        <a:bodyPr/>
        <a:lstStyle/>
        <a:p>
          <a:r>
            <a:rPr lang="da-DK" sz="1800" dirty="0"/>
            <a:t>Vejlede og evaluere lærernes undervisning</a:t>
          </a:r>
        </a:p>
      </dgm:t>
    </dgm:pt>
    <dgm:pt modelId="{89743C22-AA94-4772-AA48-BAF102EB07FB}" type="parTrans" cxnId="{AC470CCB-AB20-4A5F-8153-5B3BB439F6E7}">
      <dgm:prSet>
        <dgm:style>
          <a:lnRef idx="1">
            <a:schemeClr val="dk1"/>
          </a:lnRef>
          <a:fillRef idx="0">
            <a:schemeClr val="dk1"/>
          </a:fillRef>
          <a:effectRef idx="0">
            <a:schemeClr val="dk1"/>
          </a:effectRef>
          <a:fontRef idx="minor">
            <a:schemeClr val="tx1"/>
          </a:fontRef>
        </dgm:style>
      </dgm:prSet>
      <dgm:spPr/>
      <dgm:t>
        <a:bodyPr/>
        <a:lstStyle/>
        <a:p>
          <a:endParaRPr lang="da-DK"/>
        </a:p>
      </dgm:t>
    </dgm:pt>
    <dgm:pt modelId="{CED5419D-76EC-4705-A3C8-9C176F731177}" type="sibTrans" cxnId="{AC470CCB-AB20-4A5F-8153-5B3BB439F6E7}">
      <dgm:prSet/>
      <dgm:spPr/>
      <dgm:t>
        <a:bodyPr/>
        <a:lstStyle/>
        <a:p>
          <a:endParaRPr lang="da-DK"/>
        </a:p>
      </dgm:t>
    </dgm:pt>
    <dgm:pt modelId="{7463F443-C2B6-4728-B425-685C2F7A7B52}">
      <dgm:prSet custT="1">
        <dgm:style>
          <a:lnRef idx="2">
            <a:schemeClr val="dk1"/>
          </a:lnRef>
          <a:fillRef idx="1">
            <a:schemeClr val="lt1"/>
          </a:fillRef>
          <a:effectRef idx="0">
            <a:schemeClr val="dk1"/>
          </a:effectRef>
          <a:fontRef idx="minor">
            <a:schemeClr val="dk1"/>
          </a:fontRef>
        </dgm:style>
      </dgm:prSet>
      <dgm:spPr/>
      <dgm:t>
        <a:bodyPr/>
        <a:lstStyle/>
        <a:p>
          <a:r>
            <a:rPr lang="da-DK" sz="1800" dirty="0"/>
            <a:t>Overvåge elevernes resultater</a:t>
          </a:r>
        </a:p>
      </dgm:t>
    </dgm:pt>
    <dgm:pt modelId="{CBBC65D5-3574-43FB-8D05-D1064D2B7D43}" type="parTrans" cxnId="{E2B76199-6173-4A5C-A4A4-90A81B3E130E}">
      <dgm:prSet>
        <dgm:style>
          <a:lnRef idx="1">
            <a:schemeClr val="dk1"/>
          </a:lnRef>
          <a:fillRef idx="0">
            <a:schemeClr val="dk1"/>
          </a:fillRef>
          <a:effectRef idx="0">
            <a:schemeClr val="dk1"/>
          </a:effectRef>
          <a:fontRef idx="minor">
            <a:schemeClr val="tx1"/>
          </a:fontRef>
        </dgm:style>
      </dgm:prSet>
      <dgm:spPr/>
      <dgm:t>
        <a:bodyPr/>
        <a:lstStyle/>
        <a:p>
          <a:endParaRPr lang="da-DK"/>
        </a:p>
      </dgm:t>
    </dgm:pt>
    <dgm:pt modelId="{A6C9ABB0-D3DE-4691-B77C-B6C5FBDA82BF}" type="sibTrans" cxnId="{E2B76199-6173-4A5C-A4A4-90A81B3E130E}">
      <dgm:prSet/>
      <dgm:spPr/>
      <dgm:t>
        <a:bodyPr/>
        <a:lstStyle/>
        <a:p>
          <a:endParaRPr lang="da-DK"/>
        </a:p>
      </dgm:t>
    </dgm:pt>
    <dgm:pt modelId="{37AC3B98-B6C0-4656-B2FD-41EB50720F71}">
      <dgm:prSet custT="1">
        <dgm:style>
          <a:lnRef idx="2">
            <a:schemeClr val="dk1"/>
          </a:lnRef>
          <a:fillRef idx="1">
            <a:schemeClr val="lt1"/>
          </a:fillRef>
          <a:effectRef idx="0">
            <a:schemeClr val="dk1"/>
          </a:effectRef>
          <a:fontRef idx="minor">
            <a:schemeClr val="dk1"/>
          </a:fontRef>
        </dgm:style>
      </dgm:prSet>
      <dgm:spPr/>
      <dgm:t>
        <a:bodyPr/>
        <a:lstStyle/>
        <a:p>
          <a:r>
            <a:rPr lang="da-DK" sz="2000" dirty="0"/>
            <a:t>Udvikle skolens læringsmiljøer</a:t>
          </a:r>
        </a:p>
      </dgm:t>
    </dgm:pt>
    <dgm:pt modelId="{13FFA4CA-267F-45CE-9CF2-35DCF552CEA8}" type="parTrans" cxnId="{EE0FB8B2-07C3-4383-B818-98AD7BF1425F}">
      <dgm:prSet/>
      <dgm:spPr/>
      <dgm:t>
        <a:bodyPr/>
        <a:lstStyle/>
        <a:p>
          <a:endParaRPr lang="da-DK"/>
        </a:p>
      </dgm:t>
    </dgm:pt>
    <dgm:pt modelId="{71C99544-A30E-4CB7-8873-B7A3720BF946}" type="sibTrans" cxnId="{EE0FB8B2-07C3-4383-B818-98AD7BF1425F}">
      <dgm:prSet/>
      <dgm:spPr/>
      <dgm:t>
        <a:bodyPr/>
        <a:lstStyle/>
        <a:p>
          <a:endParaRPr lang="da-DK"/>
        </a:p>
      </dgm:t>
    </dgm:pt>
    <dgm:pt modelId="{640E6FFB-2121-4CFD-8293-477CA59E6BFD}">
      <dgm:prSet custT="1">
        <dgm:style>
          <a:lnRef idx="2">
            <a:schemeClr val="dk1"/>
          </a:lnRef>
          <a:fillRef idx="1">
            <a:schemeClr val="lt1"/>
          </a:fillRef>
          <a:effectRef idx="0">
            <a:schemeClr val="dk1"/>
          </a:effectRef>
          <a:fontRef idx="minor">
            <a:schemeClr val="dk1"/>
          </a:fontRef>
        </dgm:style>
      </dgm:prSet>
      <dgm:spPr/>
      <dgm:t>
        <a:bodyPr/>
        <a:lstStyle/>
        <a:p>
          <a:r>
            <a:rPr lang="da-DK" sz="1800" dirty="0"/>
            <a:t>‘beskytte’ undervisningstiden</a:t>
          </a:r>
        </a:p>
      </dgm:t>
    </dgm:pt>
    <dgm:pt modelId="{123AE609-F1A7-461C-9C0D-70DDB912D948}" type="parTrans" cxnId="{B640044D-0107-47C2-916C-DFC906E47C5A}">
      <dgm:prSet>
        <dgm:style>
          <a:lnRef idx="1">
            <a:schemeClr val="dk1"/>
          </a:lnRef>
          <a:fillRef idx="0">
            <a:schemeClr val="dk1"/>
          </a:fillRef>
          <a:effectRef idx="0">
            <a:schemeClr val="dk1"/>
          </a:effectRef>
          <a:fontRef idx="minor">
            <a:schemeClr val="tx1"/>
          </a:fontRef>
        </dgm:style>
      </dgm:prSet>
      <dgm:spPr/>
      <dgm:t>
        <a:bodyPr/>
        <a:lstStyle/>
        <a:p>
          <a:endParaRPr lang="da-DK"/>
        </a:p>
      </dgm:t>
    </dgm:pt>
    <dgm:pt modelId="{AD59AF6B-0F1A-4DD6-B4FF-B86124764EFF}" type="sibTrans" cxnId="{B640044D-0107-47C2-916C-DFC906E47C5A}">
      <dgm:prSet/>
      <dgm:spPr/>
      <dgm:t>
        <a:bodyPr/>
        <a:lstStyle/>
        <a:p>
          <a:endParaRPr lang="da-DK"/>
        </a:p>
      </dgm:t>
    </dgm:pt>
    <dgm:pt modelId="{8A903C71-F88D-4F08-A829-D45A42CC203B}">
      <dgm:prSet custT="1">
        <dgm:style>
          <a:lnRef idx="2">
            <a:schemeClr val="dk1"/>
          </a:lnRef>
          <a:fillRef idx="1">
            <a:schemeClr val="lt1"/>
          </a:fillRef>
          <a:effectRef idx="0">
            <a:schemeClr val="dk1"/>
          </a:effectRef>
          <a:fontRef idx="minor">
            <a:schemeClr val="dk1"/>
          </a:fontRef>
        </dgm:style>
      </dgm:prSet>
      <dgm:spPr/>
      <dgm:t>
        <a:bodyPr/>
        <a:lstStyle/>
        <a:p>
          <a:r>
            <a:rPr lang="da-DK" sz="1800" dirty="0"/>
            <a:t>Tilbyde incitamenter for lærerne for god undervisning</a:t>
          </a:r>
        </a:p>
      </dgm:t>
    </dgm:pt>
    <dgm:pt modelId="{E9B541DC-EBD5-4D6E-AE1F-D2596CECE5A5}" type="parTrans" cxnId="{A047DDAB-C456-4FE3-8326-ED71DE939966}">
      <dgm:prSet>
        <dgm:style>
          <a:lnRef idx="1">
            <a:schemeClr val="dk1"/>
          </a:lnRef>
          <a:fillRef idx="0">
            <a:schemeClr val="dk1"/>
          </a:fillRef>
          <a:effectRef idx="0">
            <a:schemeClr val="dk1"/>
          </a:effectRef>
          <a:fontRef idx="minor">
            <a:schemeClr val="tx1"/>
          </a:fontRef>
        </dgm:style>
      </dgm:prSet>
      <dgm:spPr/>
      <dgm:t>
        <a:bodyPr/>
        <a:lstStyle/>
        <a:p>
          <a:endParaRPr lang="da-DK"/>
        </a:p>
      </dgm:t>
    </dgm:pt>
    <dgm:pt modelId="{8F0D68AC-7C1F-4CC0-AB75-60BB415FFCBF}" type="sibTrans" cxnId="{A047DDAB-C456-4FE3-8326-ED71DE939966}">
      <dgm:prSet/>
      <dgm:spPr/>
      <dgm:t>
        <a:bodyPr/>
        <a:lstStyle/>
        <a:p>
          <a:endParaRPr lang="da-DK"/>
        </a:p>
      </dgm:t>
    </dgm:pt>
    <dgm:pt modelId="{964A83A2-63C4-4A47-A78A-7F3B0606487B}">
      <dgm:prSet custT="1">
        <dgm:style>
          <a:lnRef idx="2">
            <a:schemeClr val="dk1"/>
          </a:lnRef>
          <a:fillRef idx="1">
            <a:schemeClr val="lt1"/>
          </a:fillRef>
          <a:effectRef idx="0">
            <a:schemeClr val="dk1"/>
          </a:effectRef>
          <a:fontRef idx="minor">
            <a:schemeClr val="dk1"/>
          </a:fontRef>
        </dgm:style>
      </dgm:prSet>
      <dgm:spPr/>
      <dgm:t>
        <a:bodyPr/>
        <a:lstStyle/>
        <a:p>
          <a:r>
            <a:rPr lang="da-DK" sz="1800" dirty="0"/>
            <a:t>Understøtte professionel udvikling</a:t>
          </a:r>
        </a:p>
      </dgm:t>
    </dgm:pt>
    <dgm:pt modelId="{D2BFD09B-1848-45B4-AA68-9451867E7268}" type="parTrans" cxnId="{10B08D4C-876B-4EE6-B3C8-A75268CEA0A2}">
      <dgm:prSet/>
      <dgm:spPr/>
      <dgm:t>
        <a:bodyPr/>
        <a:lstStyle/>
        <a:p>
          <a:endParaRPr lang="da-DK"/>
        </a:p>
      </dgm:t>
    </dgm:pt>
    <dgm:pt modelId="{8DE6716B-C8FA-4007-ACC3-3F0732B4D659}" type="sibTrans" cxnId="{10B08D4C-876B-4EE6-B3C8-A75268CEA0A2}">
      <dgm:prSet/>
      <dgm:spPr/>
      <dgm:t>
        <a:bodyPr/>
        <a:lstStyle/>
        <a:p>
          <a:endParaRPr lang="da-DK"/>
        </a:p>
      </dgm:t>
    </dgm:pt>
    <dgm:pt modelId="{B883C3BA-0CE7-4636-85C8-7523A17A6AFF}">
      <dgm:prSet custT="1">
        <dgm:style>
          <a:lnRef idx="2">
            <a:schemeClr val="dk1"/>
          </a:lnRef>
          <a:fillRef idx="1">
            <a:schemeClr val="lt1"/>
          </a:fillRef>
          <a:effectRef idx="0">
            <a:schemeClr val="dk1"/>
          </a:effectRef>
          <a:fontRef idx="minor">
            <a:schemeClr val="dk1"/>
          </a:fontRef>
        </dgm:style>
      </dgm:prSet>
      <dgm:spPr/>
      <dgm:t>
        <a:bodyPr/>
        <a:lstStyle/>
        <a:p>
          <a:r>
            <a:rPr lang="da-DK" sz="1800" dirty="0"/>
            <a:t>Tilbyde incitamenter for læring</a:t>
          </a:r>
        </a:p>
      </dgm:t>
    </dgm:pt>
    <dgm:pt modelId="{D244D717-C66F-4879-B39D-F033D29297C5}" type="parTrans" cxnId="{F36A4322-29DB-4F28-A2C6-3E85DB5E97FF}">
      <dgm:prSet/>
      <dgm:spPr/>
      <dgm:t>
        <a:bodyPr/>
        <a:lstStyle/>
        <a:p>
          <a:endParaRPr lang="da-DK"/>
        </a:p>
      </dgm:t>
    </dgm:pt>
    <dgm:pt modelId="{E89ED938-AFBC-44B1-A7A6-64434ACF4687}" type="sibTrans" cxnId="{F36A4322-29DB-4F28-A2C6-3E85DB5E97FF}">
      <dgm:prSet/>
      <dgm:spPr/>
      <dgm:t>
        <a:bodyPr/>
        <a:lstStyle/>
        <a:p>
          <a:endParaRPr lang="da-DK"/>
        </a:p>
      </dgm:t>
    </dgm:pt>
    <dgm:pt modelId="{27FE7F70-83A2-4F34-8E99-9C1EBD83279B}">
      <dgm:prSet custT="1">
        <dgm:style>
          <a:lnRef idx="2">
            <a:schemeClr val="dk1"/>
          </a:lnRef>
          <a:fillRef idx="1">
            <a:schemeClr val="lt1"/>
          </a:fillRef>
          <a:effectRef idx="0">
            <a:schemeClr val="dk1"/>
          </a:effectRef>
          <a:fontRef idx="minor">
            <a:schemeClr val="dk1"/>
          </a:fontRef>
        </dgm:style>
      </dgm:prSet>
      <dgm:spPr/>
      <dgm:t>
        <a:bodyPr/>
        <a:lstStyle/>
        <a:p>
          <a:r>
            <a:rPr lang="da-DK" sz="1800" dirty="0"/>
            <a:t>Fastholde stor åbenhed </a:t>
          </a:r>
        </a:p>
      </dgm:t>
    </dgm:pt>
    <dgm:pt modelId="{25914EB8-9614-4660-A724-C4509129F59B}" type="parTrans" cxnId="{EB2E4942-02C8-46D6-BF3F-5E06604D630E}">
      <dgm:prSet>
        <dgm:style>
          <a:lnRef idx="1">
            <a:schemeClr val="dk1"/>
          </a:lnRef>
          <a:fillRef idx="0">
            <a:schemeClr val="dk1"/>
          </a:fillRef>
          <a:effectRef idx="0">
            <a:schemeClr val="dk1"/>
          </a:effectRef>
          <a:fontRef idx="minor">
            <a:schemeClr val="tx1"/>
          </a:fontRef>
        </dgm:style>
      </dgm:prSet>
      <dgm:spPr/>
      <dgm:t>
        <a:bodyPr/>
        <a:lstStyle/>
        <a:p>
          <a:endParaRPr lang="da-DK"/>
        </a:p>
      </dgm:t>
    </dgm:pt>
    <dgm:pt modelId="{1B3E13D7-F78E-462B-8EEB-461AA927990A}" type="sibTrans" cxnId="{EB2E4942-02C8-46D6-BF3F-5E06604D630E}">
      <dgm:prSet/>
      <dgm:spPr/>
      <dgm:t>
        <a:bodyPr/>
        <a:lstStyle/>
        <a:p>
          <a:endParaRPr lang="da-DK"/>
        </a:p>
      </dgm:t>
    </dgm:pt>
    <dgm:pt modelId="{149195C2-A80C-4153-AA8B-DB2BD8BD2C77}" type="pres">
      <dgm:prSet presAssocID="{90DB4075-2C26-4A0F-B217-30B173C83F80}" presName="diagram" presStyleCnt="0">
        <dgm:presLayoutVars>
          <dgm:chPref val="1"/>
          <dgm:dir/>
          <dgm:animOne val="branch"/>
          <dgm:animLvl val="lvl"/>
          <dgm:resizeHandles/>
        </dgm:presLayoutVars>
      </dgm:prSet>
      <dgm:spPr/>
    </dgm:pt>
    <dgm:pt modelId="{A8E0C791-6555-4558-BA71-BF2ACF23B663}" type="pres">
      <dgm:prSet presAssocID="{D041A1BB-8310-4495-A644-DF811D792A35}" presName="root" presStyleCnt="0"/>
      <dgm:spPr/>
    </dgm:pt>
    <dgm:pt modelId="{B56C4267-811E-496A-8A70-E439D417EEF4}" type="pres">
      <dgm:prSet presAssocID="{D041A1BB-8310-4495-A644-DF811D792A35}" presName="rootComposite" presStyleCnt="0"/>
      <dgm:spPr/>
    </dgm:pt>
    <dgm:pt modelId="{9C40E624-7B32-464F-B586-202CCA705196}" type="pres">
      <dgm:prSet presAssocID="{D041A1BB-8310-4495-A644-DF811D792A35}" presName="rootText" presStyleLbl="node1" presStyleIdx="0" presStyleCnt="3" custScaleX="239415" custScaleY="221507"/>
      <dgm:spPr/>
    </dgm:pt>
    <dgm:pt modelId="{D24163E1-1C6A-432A-9061-8EEDA0F62828}" type="pres">
      <dgm:prSet presAssocID="{D041A1BB-8310-4495-A644-DF811D792A35}" presName="rootConnector" presStyleLbl="node1" presStyleIdx="0" presStyleCnt="3"/>
      <dgm:spPr/>
    </dgm:pt>
    <dgm:pt modelId="{85DAD0C6-9586-43AA-AAB9-4DA343505851}" type="pres">
      <dgm:prSet presAssocID="{D041A1BB-8310-4495-A644-DF811D792A35}" presName="childShape" presStyleCnt="0"/>
      <dgm:spPr/>
    </dgm:pt>
    <dgm:pt modelId="{8CDCCF57-2881-4FCE-8C1D-07A72FB3AA39}" type="pres">
      <dgm:prSet presAssocID="{CD49AE31-E2B7-4017-A6DE-C242867E5F32}" presName="Name13" presStyleLbl="parChTrans1D2" presStyleIdx="0" presStyleCnt="10"/>
      <dgm:spPr/>
    </dgm:pt>
    <dgm:pt modelId="{DB8BD8CA-D880-46E1-85FD-76BDADC2CBD8}" type="pres">
      <dgm:prSet presAssocID="{A8FF7B4F-E679-484C-BA36-6111476C3A4A}" presName="childText" presStyleLbl="bgAcc1" presStyleIdx="0" presStyleCnt="10" custScaleX="215138" custScaleY="109858">
        <dgm:presLayoutVars>
          <dgm:bulletEnabled val="1"/>
        </dgm:presLayoutVars>
      </dgm:prSet>
      <dgm:spPr/>
    </dgm:pt>
    <dgm:pt modelId="{0A24843A-3052-4875-B605-CABBEB66EA64}" type="pres">
      <dgm:prSet presAssocID="{C00C4862-B3B6-4CA8-BE37-552B6B50FE34}" presName="Name13" presStyleLbl="parChTrans1D2" presStyleIdx="1" presStyleCnt="10"/>
      <dgm:spPr/>
    </dgm:pt>
    <dgm:pt modelId="{3FB387D4-23CF-4711-9383-8DC5B7097261}" type="pres">
      <dgm:prSet presAssocID="{7D913255-0DE5-43A2-A234-4260394C911B}" presName="childText" presStyleLbl="bgAcc1" presStyleIdx="1" presStyleCnt="10" custScaleX="205983" custScaleY="87886">
        <dgm:presLayoutVars>
          <dgm:bulletEnabled val="1"/>
        </dgm:presLayoutVars>
      </dgm:prSet>
      <dgm:spPr/>
    </dgm:pt>
    <dgm:pt modelId="{1F31B94D-7104-4681-94BD-30B7D535830C}" type="pres">
      <dgm:prSet presAssocID="{9FB777C8-0B49-4D3B-A226-C36D8AA47044}" presName="root" presStyleCnt="0"/>
      <dgm:spPr/>
    </dgm:pt>
    <dgm:pt modelId="{0788A013-FD98-4EC1-8EA7-B53EFB48FF47}" type="pres">
      <dgm:prSet presAssocID="{9FB777C8-0B49-4D3B-A226-C36D8AA47044}" presName="rootComposite" presStyleCnt="0"/>
      <dgm:spPr/>
    </dgm:pt>
    <dgm:pt modelId="{0D06CADF-7F0D-430B-B7D3-5D024898C7E5}" type="pres">
      <dgm:prSet presAssocID="{9FB777C8-0B49-4D3B-A226-C36D8AA47044}" presName="rootText" presStyleLbl="node1" presStyleIdx="1" presStyleCnt="3" custScaleX="316764" custScaleY="221507" custLinFactNeighborY="-43"/>
      <dgm:spPr/>
    </dgm:pt>
    <dgm:pt modelId="{A644793A-E632-4331-B6FB-F017F910A672}" type="pres">
      <dgm:prSet presAssocID="{9FB777C8-0B49-4D3B-A226-C36D8AA47044}" presName="rootConnector" presStyleLbl="node1" presStyleIdx="1" presStyleCnt="3"/>
      <dgm:spPr/>
    </dgm:pt>
    <dgm:pt modelId="{5D8F9E83-A0C0-4655-B269-503E44568302}" type="pres">
      <dgm:prSet presAssocID="{9FB777C8-0B49-4D3B-A226-C36D8AA47044}" presName="childShape" presStyleCnt="0"/>
      <dgm:spPr/>
    </dgm:pt>
    <dgm:pt modelId="{4F318A43-74C6-42F2-BEF2-F3E909C001B0}" type="pres">
      <dgm:prSet presAssocID="{9732B338-AC6C-4AEF-8670-5199D872C9CD}" presName="Name13" presStyleLbl="parChTrans1D2" presStyleIdx="2" presStyleCnt="10"/>
      <dgm:spPr/>
    </dgm:pt>
    <dgm:pt modelId="{6962F1DF-D645-4BBB-B46F-509884EA9D8E}" type="pres">
      <dgm:prSet presAssocID="{A68617E0-F190-494C-ABB0-99ED63CD3EC9}" presName="childText" presStyleLbl="bgAcc1" presStyleIdx="2" presStyleCnt="10" custScaleX="260912" custScaleY="102534">
        <dgm:presLayoutVars>
          <dgm:bulletEnabled val="1"/>
        </dgm:presLayoutVars>
      </dgm:prSet>
      <dgm:spPr/>
    </dgm:pt>
    <dgm:pt modelId="{44C0067C-9F4B-419A-AA60-97A6A9684E1E}" type="pres">
      <dgm:prSet presAssocID="{89743C22-AA94-4772-AA48-BAF102EB07FB}" presName="Name13" presStyleLbl="parChTrans1D2" presStyleIdx="3" presStyleCnt="10"/>
      <dgm:spPr/>
    </dgm:pt>
    <dgm:pt modelId="{0FC12672-F891-45F8-BEDC-B48803AFEE0A}" type="pres">
      <dgm:prSet presAssocID="{7ECB1AA7-8D83-4576-A56C-510674C1DB29}" presName="childText" presStyleLbl="bgAcc1" presStyleIdx="3" presStyleCnt="10" custScaleX="265489" custScaleY="153801">
        <dgm:presLayoutVars>
          <dgm:bulletEnabled val="1"/>
        </dgm:presLayoutVars>
      </dgm:prSet>
      <dgm:spPr/>
    </dgm:pt>
    <dgm:pt modelId="{33D825DB-24C1-4879-8A60-B5D5E0EF02EC}" type="pres">
      <dgm:prSet presAssocID="{CBBC65D5-3574-43FB-8D05-D1064D2B7D43}" presName="Name13" presStyleLbl="parChTrans1D2" presStyleIdx="4" presStyleCnt="10"/>
      <dgm:spPr/>
    </dgm:pt>
    <dgm:pt modelId="{C28B2F3D-E3D7-492C-9535-8D06204D7AD9}" type="pres">
      <dgm:prSet presAssocID="{7463F443-C2B6-4728-B425-685C2F7A7B52}" presName="childText" presStyleLbl="bgAcc1" presStyleIdx="4" presStyleCnt="10" custScaleX="256335" custScaleY="139153">
        <dgm:presLayoutVars>
          <dgm:bulletEnabled val="1"/>
        </dgm:presLayoutVars>
      </dgm:prSet>
      <dgm:spPr/>
    </dgm:pt>
    <dgm:pt modelId="{01ACD87F-833C-43E4-A845-B87E255E955A}" type="pres">
      <dgm:prSet presAssocID="{37AC3B98-B6C0-4656-B2FD-41EB50720F71}" presName="root" presStyleCnt="0"/>
      <dgm:spPr/>
    </dgm:pt>
    <dgm:pt modelId="{863855F4-5DB1-4899-8CC1-4F9D90CAEA0F}" type="pres">
      <dgm:prSet presAssocID="{37AC3B98-B6C0-4656-B2FD-41EB50720F71}" presName="rootComposite" presStyleCnt="0"/>
      <dgm:spPr/>
    </dgm:pt>
    <dgm:pt modelId="{3934E363-5898-4E94-9396-D5AA9DCE9A2D}" type="pres">
      <dgm:prSet presAssocID="{37AC3B98-B6C0-4656-B2FD-41EB50720F71}" presName="rootText" presStyleLbl="node1" presStyleIdx="2" presStyleCnt="3" custScaleX="257831" custScaleY="220012"/>
      <dgm:spPr/>
    </dgm:pt>
    <dgm:pt modelId="{FC99CA22-189E-4832-8F26-F519B4BC5EEB}" type="pres">
      <dgm:prSet presAssocID="{37AC3B98-B6C0-4656-B2FD-41EB50720F71}" presName="rootConnector" presStyleLbl="node1" presStyleIdx="2" presStyleCnt="3"/>
      <dgm:spPr/>
    </dgm:pt>
    <dgm:pt modelId="{1AB99FFB-3E46-4033-B6F4-68F248186AE3}" type="pres">
      <dgm:prSet presAssocID="{37AC3B98-B6C0-4656-B2FD-41EB50720F71}" presName="childShape" presStyleCnt="0"/>
      <dgm:spPr/>
    </dgm:pt>
    <dgm:pt modelId="{D8891596-EE7B-40A8-B48E-B9710A6491C2}" type="pres">
      <dgm:prSet presAssocID="{123AE609-F1A7-461C-9C0D-70DDB912D948}" presName="Name13" presStyleLbl="parChTrans1D2" presStyleIdx="5" presStyleCnt="10"/>
      <dgm:spPr/>
    </dgm:pt>
    <dgm:pt modelId="{4FD2D8FF-D357-432F-83B6-955AE69750AE}" type="pres">
      <dgm:prSet presAssocID="{640E6FFB-2121-4CFD-8293-477CA59E6BFD}" presName="childText" presStyleLbl="bgAcc1" presStyleIdx="5" presStyleCnt="10" custScaleX="393657">
        <dgm:presLayoutVars>
          <dgm:bulletEnabled val="1"/>
        </dgm:presLayoutVars>
      </dgm:prSet>
      <dgm:spPr/>
    </dgm:pt>
    <dgm:pt modelId="{1D3D291F-F6AF-4EA1-8C57-3A13B0D5D9B6}" type="pres">
      <dgm:prSet presAssocID="{E9B541DC-EBD5-4D6E-AE1F-D2596CECE5A5}" presName="Name13" presStyleLbl="parChTrans1D2" presStyleIdx="6" presStyleCnt="10"/>
      <dgm:spPr/>
    </dgm:pt>
    <dgm:pt modelId="{3DB42DCD-109A-4473-9C88-C7AD453F1F99}" type="pres">
      <dgm:prSet presAssocID="{8A903C71-F88D-4F08-A829-D45A42CC203B}" presName="childText" presStyleLbl="bgAcc1" presStyleIdx="6" presStyleCnt="10" custScaleX="398234">
        <dgm:presLayoutVars>
          <dgm:bulletEnabled val="1"/>
        </dgm:presLayoutVars>
      </dgm:prSet>
      <dgm:spPr/>
    </dgm:pt>
    <dgm:pt modelId="{ACEA863D-1666-418B-98DD-680D891DEFCE}" type="pres">
      <dgm:prSet presAssocID="{D244D717-C66F-4879-B39D-F033D29297C5}" presName="Name13" presStyleLbl="parChTrans1D2" presStyleIdx="7" presStyleCnt="10"/>
      <dgm:spPr/>
    </dgm:pt>
    <dgm:pt modelId="{E1B50D60-697C-4669-BFCF-FFDAB3DD2817}" type="pres">
      <dgm:prSet presAssocID="{B883C3BA-0CE7-4636-85C8-7523A17A6AFF}" presName="childText" presStyleLbl="bgAcc1" presStyleIdx="7" presStyleCnt="10" custScaleX="407389">
        <dgm:presLayoutVars>
          <dgm:bulletEnabled val="1"/>
        </dgm:presLayoutVars>
      </dgm:prSet>
      <dgm:spPr/>
    </dgm:pt>
    <dgm:pt modelId="{28C3EF15-E4FF-4086-B5BC-7B85EDC77AE6}" type="pres">
      <dgm:prSet presAssocID="{D2BFD09B-1848-45B4-AA68-9451867E7268}" presName="Name13" presStyleLbl="parChTrans1D2" presStyleIdx="8" presStyleCnt="10"/>
      <dgm:spPr/>
    </dgm:pt>
    <dgm:pt modelId="{F1D00580-2FAE-441D-A9CB-61AF12DA9496}" type="pres">
      <dgm:prSet presAssocID="{964A83A2-63C4-4A47-A78A-7F3B0606487B}" presName="childText" presStyleLbl="bgAcc1" presStyleIdx="8" presStyleCnt="10" custScaleX="407389">
        <dgm:presLayoutVars>
          <dgm:bulletEnabled val="1"/>
        </dgm:presLayoutVars>
      </dgm:prSet>
      <dgm:spPr/>
    </dgm:pt>
    <dgm:pt modelId="{04BB7181-C55A-439F-96B0-B2D8B8B7C103}" type="pres">
      <dgm:prSet presAssocID="{25914EB8-9614-4660-A724-C4509129F59B}" presName="Name13" presStyleLbl="parChTrans1D2" presStyleIdx="9" presStyleCnt="10"/>
      <dgm:spPr/>
    </dgm:pt>
    <dgm:pt modelId="{3946C079-F24C-4E38-9E75-FAE4F72AB07D}" type="pres">
      <dgm:prSet presAssocID="{27FE7F70-83A2-4F34-8E99-9C1EBD83279B}" presName="childText" presStyleLbl="bgAcc1" presStyleIdx="9" presStyleCnt="10" custScaleX="334151">
        <dgm:presLayoutVars>
          <dgm:bulletEnabled val="1"/>
        </dgm:presLayoutVars>
      </dgm:prSet>
      <dgm:spPr/>
    </dgm:pt>
  </dgm:ptLst>
  <dgm:cxnLst>
    <dgm:cxn modelId="{ABD6FC08-009F-461D-B8D0-4B32A99BE5AC}" type="presOf" srcId="{D041A1BB-8310-4495-A644-DF811D792A35}" destId="{9C40E624-7B32-464F-B586-202CCA705196}" srcOrd="0" destOrd="0" presId="urn:microsoft.com/office/officeart/2005/8/layout/hierarchy3"/>
    <dgm:cxn modelId="{67D1080A-8534-4BBF-B014-78BBC8BE8884}" type="presOf" srcId="{7463F443-C2B6-4728-B425-685C2F7A7B52}" destId="{C28B2F3D-E3D7-492C-9535-8D06204D7AD9}" srcOrd="0" destOrd="0" presId="urn:microsoft.com/office/officeart/2005/8/layout/hierarchy3"/>
    <dgm:cxn modelId="{045FF212-9B8B-4D21-BC6F-081D518731ED}" type="presOf" srcId="{CBBC65D5-3574-43FB-8D05-D1064D2B7D43}" destId="{33D825DB-24C1-4879-8A60-B5D5E0EF02EC}" srcOrd="0" destOrd="0" presId="urn:microsoft.com/office/officeart/2005/8/layout/hierarchy3"/>
    <dgm:cxn modelId="{EC5FFD1A-E093-472B-B10F-497148AAAECD}" type="presOf" srcId="{37AC3B98-B6C0-4656-B2FD-41EB50720F71}" destId="{FC99CA22-189E-4832-8F26-F519B4BC5EEB}" srcOrd="1" destOrd="0" presId="urn:microsoft.com/office/officeart/2005/8/layout/hierarchy3"/>
    <dgm:cxn modelId="{F36A4322-29DB-4F28-A2C6-3E85DB5E97FF}" srcId="{37AC3B98-B6C0-4656-B2FD-41EB50720F71}" destId="{B883C3BA-0CE7-4636-85C8-7523A17A6AFF}" srcOrd="2" destOrd="0" parTransId="{D244D717-C66F-4879-B39D-F033D29297C5}" sibTransId="{E89ED938-AFBC-44B1-A7A6-64434ACF4687}"/>
    <dgm:cxn modelId="{D0077A27-87DE-413C-8119-0E7318E38BC6}" type="presOf" srcId="{9FB777C8-0B49-4D3B-A226-C36D8AA47044}" destId="{0D06CADF-7F0D-430B-B7D3-5D024898C7E5}" srcOrd="0" destOrd="0" presId="urn:microsoft.com/office/officeart/2005/8/layout/hierarchy3"/>
    <dgm:cxn modelId="{46D0002C-D146-4ADD-82BB-8B3978653236}" type="presOf" srcId="{640E6FFB-2121-4CFD-8293-477CA59E6BFD}" destId="{4FD2D8FF-D357-432F-83B6-955AE69750AE}" srcOrd="0" destOrd="0" presId="urn:microsoft.com/office/officeart/2005/8/layout/hierarchy3"/>
    <dgm:cxn modelId="{7B0A5636-CBB6-4A37-87B9-47EE53E54F19}" type="presOf" srcId="{90DB4075-2C26-4A0F-B217-30B173C83F80}" destId="{149195C2-A80C-4153-AA8B-DB2BD8BD2C77}" srcOrd="0" destOrd="0" presId="urn:microsoft.com/office/officeart/2005/8/layout/hierarchy3"/>
    <dgm:cxn modelId="{8E927F5D-0D83-4DAE-AB3B-142A6B1EB58E}" type="presOf" srcId="{37AC3B98-B6C0-4656-B2FD-41EB50720F71}" destId="{3934E363-5898-4E94-9396-D5AA9DCE9A2D}" srcOrd="0" destOrd="0" presId="urn:microsoft.com/office/officeart/2005/8/layout/hierarchy3"/>
    <dgm:cxn modelId="{37E48861-4AB2-4D15-88CF-5904A3083146}" type="presOf" srcId="{9732B338-AC6C-4AEF-8670-5199D872C9CD}" destId="{4F318A43-74C6-42F2-BEF2-F3E909C001B0}" srcOrd="0" destOrd="0" presId="urn:microsoft.com/office/officeart/2005/8/layout/hierarchy3"/>
    <dgm:cxn modelId="{EB2E4942-02C8-46D6-BF3F-5E06604D630E}" srcId="{37AC3B98-B6C0-4656-B2FD-41EB50720F71}" destId="{27FE7F70-83A2-4F34-8E99-9C1EBD83279B}" srcOrd="4" destOrd="0" parTransId="{25914EB8-9614-4660-A724-C4509129F59B}" sibTransId="{1B3E13D7-F78E-462B-8EEB-461AA927990A}"/>
    <dgm:cxn modelId="{7F597346-1EB0-4E2E-B362-E859916C7678}" type="presOf" srcId="{89743C22-AA94-4772-AA48-BAF102EB07FB}" destId="{44C0067C-9F4B-419A-AA60-97A6A9684E1E}" srcOrd="0" destOrd="0" presId="urn:microsoft.com/office/officeart/2005/8/layout/hierarchy3"/>
    <dgm:cxn modelId="{350A1D48-6320-4480-952F-F203C46D94A4}" type="presOf" srcId="{CD49AE31-E2B7-4017-A6DE-C242867E5F32}" destId="{8CDCCF57-2881-4FCE-8C1D-07A72FB3AA39}" srcOrd="0" destOrd="0" presId="urn:microsoft.com/office/officeart/2005/8/layout/hierarchy3"/>
    <dgm:cxn modelId="{10B08D4C-876B-4EE6-B3C8-A75268CEA0A2}" srcId="{37AC3B98-B6C0-4656-B2FD-41EB50720F71}" destId="{964A83A2-63C4-4A47-A78A-7F3B0606487B}" srcOrd="3" destOrd="0" parTransId="{D2BFD09B-1848-45B4-AA68-9451867E7268}" sibTransId="{8DE6716B-C8FA-4007-ACC3-3F0732B4D659}"/>
    <dgm:cxn modelId="{B640044D-0107-47C2-916C-DFC906E47C5A}" srcId="{37AC3B98-B6C0-4656-B2FD-41EB50720F71}" destId="{640E6FFB-2121-4CFD-8293-477CA59E6BFD}" srcOrd="0" destOrd="0" parTransId="{123AE609-F1A7-461C-9C0D-70DDB912D948}" sibTransId="{AD59AF6B-0F1A-4DD6-B4FF-B86124764EFF}"/>
    <dgm:cxn modelId="{B76DB24F-D6A7-4863-A9F2-145F87B22928}" srcId="{90DB4075-2C26-4A0F-B217-30B173C83F80}" destId="{D041A1BB-8310-4495-A644-DF811D792A35}" srcOrd="0" destOrd="0" parTransId="{C88ADDAE-7FFF-46E8-9784-EEC2AA096A4B}" sibTransId="{73D96CCE-87DA-42F7-9546-D39DE2149ED5}"/>
    <dgm:cxn modelId="{F175D452-BD31-4363-86C6-C4A2069289D7}" type="presOf" srcId="{C00C4862-B3B6-4CA8-BE37-552B6B50FE34}" destId="{0A24843A-3052-4875-B605-CABBEB66EA64}" srcOrd="0" destOrd="0" presId="urn:microsoft.com/office/officeart/2005/8/layout/hierarchy3"/>
    <dgm:cxn modelId="{C8FFF154-5473-482E-A899-3D09C176E565}" type="presOf" srcId="{D244D717-C66F-4879-B39D-F033D29297C5}" destId="{ACEA863D-1666-418B-98DD-680D891DEFCE}" srcOrd="0" destOrd="0" presId="urn:microsoft.com/office/officeart/2005/8/layout/hierarchy3"/>
    <dgm:cxn modelId="{DC19A578-7B02-428B-B7B4-C42DB6043213}" type="presOf" srcId="{A8FF7B4F-E679-484C-BA36-6111476C3A4A}" destId="{DB8BD8CA-D880-46E1-85FD-76BDADC2CBD8}" srcOrd="0" destOrd="0" presId="urn:microsoft.com/office/officeart/2005/8/layout/hierarchy3"/>
    <dgm:cxn modelId="{8E03925A-1A91-41C0-8182-80CB9F659F27}" type="presOf" srcId="{27FE7F70-83A2-4F34-8E99-9C1EBD83279B}" destId="{3946C079-F24C-4E38-9E75-FAE4F72AB07D}" srcOrd="0" destOrd="0" presId="urn:microsoft.com/office/officeart/2005/8/layout/hierarchy3"/>
    <dgm:cxn modelId="{A1C2EE80-CC46-477D-9083-0F271A21B551}" type="presOf" srcId="{A68617E0-F190-494C-ABB0-99ED63CD3EC9}" destId="{6962F1DF-D645-4BBB-B46F-509884EA9D8E}" srcOrd="0" destOrd="0" presId="urn:microsoft.com/office/officeart/2005/8/layout/hierarchy3"/>
    <dgm:cxn modelId="{48A37B95-2E7D-4BE5-ACF2-14C47A902E9F}" type="presOf" srcId="{B883C3BA-0CE7-4636-85C8-7523A17A6AFF}" destId="{E1B50D60-697C-4669-BFCF-FFDAB3DD2817}" srcOrd="0" destOrd="0" presId="urn:microsoft.com/office/officeart/2005/8/layout/hierarchy3"/>
    <dgm:cxn modelId="{E2B76199-6173-4A5C-A4A4-90A81B3E130E}" srcId="{9FB777C8-0B49-4D3B-A226-C36D8AA47044}" destId="{7463F443-C2B6-4728-B425-685C2F7A7B52}" srcOrd="2" destOrd="0" parTransId="{CBBC65D5-3574-43FB-8D05-D1064D2B7D43}" sibTransId="{A6C9ABB0-D3DE-4691-B77C-B6C5FBDA82BF}"/>
    <dgm:cxn modelId="{1083D999-C4A6-4AC5-9917-C94F2610A043}" srcId="{9FB777C8-0B49-4D3B-A226-C36D8AA47044}" destId="{A68617E0-F190-494C-ABB0-99ED63CD3EC9}" srcOrd="0" destOrd="0" parTransId="{9732B338-AC6C-4AEF-8670-5199D872C9CD}" sibTransId="{7FCE1EE9-66E8-4D24-9637-3321FAAF6EC2}"/>
    <dgm:cxn modelId="{920B099F-E133-4F1B-ABF8-701E477DF135}" type="presOf" srcId="{D2BFD09B-1848-45B4-AA68-9451867E7268}" destId="{28C3EF15-E4FF-4086-B5BC-7B85EDC77AE6}" srcOrd="0" destOrd="0" presId="urn:microsoft.com/office/officeart/2005/8/layout/hierarchy3"/>
    <dgm:cxn modelId="{4DBDBF9F-8F9C-4B6D-9688-7E0B8ADFC7A8}" type="presOf" srcId="{123AE609-F1A7-461C-9C0D-70DDB912D948}" destId="{D8891596-EE7B-40A8-B48E-B9710A6491C2}" srcOrd="0" destOrd="0" presId="urn:microsoft.com/office/officeart/2005/8/layout/hierarchy3"/>
    <dgm:cxn modelId="{A047DDAB-C456-4FE3-8326-ED71DE939966}" srcId="{37AC3B98-B6C0-4656-B2FD-41EB50720F71}" destId="{8A903C71-F88D-4F08-A829-D45A42CC203B}" srcOrd="1" destOrd="0" parTransId="{E9B541DC-EBD5-4D6E-AE1F-D2596CECE5A5}" sibTransId="{8F0D68AC-7C1F-4CC0-AB75-60BB415FFCBF}"/>
    <dgm:cxn modelId="{CD3B34AD-9EED-4A22-A52B-57623ACAB65A}" srcId="{D041A1BB-8310-4495-A644-DF811D792A35}" destId="{A8FF7B4F-E679-484C-BA36-6111476C3A4A}" srcOrd="0" destOrd="0" parTransId="{CD49AE31-E2B7-4017-A6DE-C242867E5F32}" sibTransId="{46DFDFF4-5046-4742-93CA-28FE6BE2EE18}"/>
    <dgm:cxn modelId="{EE0FB8B2-07C3-4383-B818-98AD7BF1425F}" srcId="{90DB4075-2C26-4A0F-B217-30B173C83F80}" destId="{37AC3B98-B6C0-4656-B2FD-41EB50720F71}" srcOrd="2" destOrd="0" parTransId="{13FFA4CA-267F-45CE-9CF2-35DCF552CEA8}" sibTransId="{71C99544-A30E-4CB7-8873-B7A3720BF946}"/>
    <dgm:cxn modelId="{403B7BBD-F7B0-4A74-9948-9BC3A32F86AD}" type="presOf" srcId="{25914EB8-9614-4660-A724-C4509129F59B}" destId="{04BB7181-C55A-439F-96B0-B2D8B8B7C103}" srcOrd="0" destOrd="0" presId="urn:microsoft.com/office/officeart/2005/8/layout/hierarchy3"/>
    <dgm:cxn modelId="{CD7450BE-7370-480E-B461-1244C9FCF775}" srcId="{90DB4075-2C26-4A0F-B217-30B173C83F80}" destId="{9FB777C8-0B49-4D3B-A226-C36D8AA47044}" srcOrd="1" destOrd="0" parTransId="{04A90059-20FF-4C36-997F-840F221CCD74}" sibTransId="{8A5D6F8C-3325-4F14-9016-508A952F2177}"/>
    <dgm:cxn modelId="{EBC3C0C2-0A43-42F5-9A84-3B3833EA6D7D}" type="presOf" srcId="{9FB777C8-0B49-4D3B-A226-C36D8AA47044}" destId="{A644793A-E632-4331-B6FB-F017F910A672}" srcOrd="1" destOrd="0" presId="urn:microsoft.com/office/officeart/2005/8/layout/hierarchy3"/>
    <dgm:cxn modelId="{AC470CCB-AB20-4A5F-8153-5B3BB439F6E7}" srcId="{9FB777C8-0B49-4D3B-A226-C36D8AA47044}" destId="{7ECB1AA7-8D83-4576-A56C-510674C1DB29}" srcOrd="1" destOrd="0" parTransId="{89743C22-AA94-4772-AA48-BAF102EB07FB}" sibTransId="{CED5419D-76EC-4705-A3C8-9C176F731177}"/>
    <dgm:cxn modelId="{3019ABE0-6836-4183-91F9-E0D7CE98BF43}" type="presOf" srcId="{7ECB1AA7-8D83-4576-A56C-510674C1DB29}" destId="{0FC12672-F891-45F8-BEDC-B48803AFEE0A}" srcOrd="0" destOrd="0" presId="urn:microsoft.com/office/officeart/2005/8/layout/hierarchy3"/>
    <dgm:cxn modelId="{17B8BCE8-BC06-459D-9252-D63E09507D59}" type="presOf" srcId="{D041A1BB-8310-4495-A644-DF811D792A35}" destId="{D24163E1-1C6A-432A-9061-8EEDA0F62828}" srcOrd="1" destOrd="0" presId="urn:microsoft.com/office/officeart/2005/8/layout/hierarchy3"/>
    <dgm:cxn modelId="{955823F3-21EC-4606-9BB8-09C9A3ED06FD}" type="presOf" srcId="{8A903C71-F88D-4F08-A829-D45A42CC203B}" destId="{3DB42DCD-109A-4473-9C88-C7AD453F1F99}" srcOrd="0" destOrd="0" presId="urn:microsoft.com/office/officeart/2005/8/layout/hierarchy3"/>
    <dgm:cxn modelId="{3A9681F6-C471-4D31-84F7-DACBE9668C6B}" type="presOf" srcId="{E9B541DC-EBD5-4D6E-AE1F-D2596CECE5A5}" destId="{1D3D291F-F6AF-4EA1-8C57-3A13B0D5D9B6}" srcOrd="0" destOrd="0" presId="urn:microsoft.com/office/officeart/2005/8/layout/hierarchy3"/>
    <dgm:cxn modelId="{C6FB2DFC-5C3E-4E7E-A459-120E9E34F1D4}" srcId="{D041A1BB-8310-4495-A644-DF811D792A35}" destId="{7D913255-0DE5-43A2-A234-4260394C911B}" srcOrd="1" destOrd="0" parTransId="{C00C4862-B3B6-4CA8-BE37-552B6B50FE34}" sibTransId="{82C4015D-BA84-4502-8E15-FC6E782F00F3}"/>
    <dgm:cxn modelId="{A8215AFC-BED5-44E1-9950-3DE4241B7821}" type="presOf" srcId="{7D913255-0DE5-43A2-A234-4260394C911B}" destId="{3FB387D4-23CF-4711-9383-8DC5B7097261}" srcOrd="0" destOrd="0" presId="urn:microsoft.com/office/officeart/2005/8/layout/hierarchy3"/>
    <dgm:cxn modelId="{A95EF6FF-86BF-4E5D-B624-EE704A30132B}" type="presOf" srcId="{964A83A2-63C4-4A47-A78A-7F3B0606487B}" destId="{F1D00580-2FAE-441D-A9CB-61AF12DA9496}" srcOrd="0" destOrd="0" presId="urn:microsoft.com/office/officeart/2005/8/layout/hierarchy3"/>
    <dgm:cxn modelId="{1FF28750-5A89-4BB1-A04B-3F15826B8D5F}" type="presParOf" srcId="{149195C2-A80C-4153-AA8B-DB2BD8BD2C77}" destId="{A8E0C791-6555-4558-BA71-BF2ACF23B663}" srcOrd="0" destOrd="0" presId="urn:microsoft.com/office/officeart/2005/8/layout/hierarchy3"/>
    <dgm:cxn modelId="{00CCE02B-07DD-4403-B0CC-32150C0111A5}" type="presParOf" srcId="{A8E0C791-6555-4558-BA71-BF2ACF23B663}" destId="{B56C4267-811E-496A-8A70-E439D417EEF4}" srcOrd="0" destOrd="0" presId="urn:microsoft.com/office/officeart/2005/8/layout/hierarchy3"/>
    <dgm:cxn modelId="{AD784908-7E57-49BC-ABB6-F83A9DF67E6F}" type="presParOf" srcId="{B56C4267-811E-496A-8A70-E439D417EEF4}" destId="{9C40E624-7B32-464F-B586-202CCA705196}" srcOrd="0" destOrd="0" presId="urn:microsoft.com/office/officeart/2005/8/layout/hierarchy3"/>
    <dgm:cxn modelId="{875FAF27-25A3-4185-8A70-2FC571D208DF}" type="presParOf" srcId="{B56C4267-811E-496A-8A70-E439D417EEF4}" destId="{D24163E1-1C6A-432A-9061-8EEDA0F62828}" srcOrd="1" destOrd="0" presId="urn:microsoft.com/office/officeart/2005/8/layout/hierarchy3"/>
    <dgm:cxn modelId="{02BD05C6-D036-4850-8822-E81A9D2834E9}" type="presParOf" srcId="{A8E0C791-6555-4558-BA71-BF2ACF23B663}" destId="{85DAD0C6-9586-43AA-AAB9-4DA343505851}" srcOrd="1" destOrd="0" presId="urn:microsoft.com/office/officeart/2005/8/layout/hierarchy3"/>
    <dgm:cxn modelId="{7FA00876-FA11-4EB8-97EB-6AD623BD05C5}" type="presParOf" srcId="{85DAD0C6-9586-43AA-AAB9-4DA343505851}" destId="{8CDCCF57-2881-4FCE-8C1D-07A72FB3AA39}" srcOrd="0" destOrd="0" presId="urn:microsoft.com/office/officeart/2005/8/layout/hierarchy3"/>
    <dgm:cxn modelId="{3379816F-9F71-4C69-BFE7-C78377A22A43}" type="presParOf" srcId="{85DAD0C6-9586-43AA-AAB9-4DA343505851}" destId="{DB8BD8CA-D880-46E1-85FD-76BDADC2CBD8}" srcOrd="1" destOrd="0" presId="urn:microsoft.com/office/officeart/2005/8/layout/hierarchy3"/>
    <dgm:cxn modelId="{6919F7B0-7438-40CC-BDD2-ECAAA2808270}" type="presParOf" srcId="{85DAD0C6-9586-43AA-AAB9-4DA343505851}" destId="{0A24843A-3052-4875-B605-CABBEB66EA64}" srcOrd="2" destOrd="0" presId="urn:microsoft.com/office/officeart/2005/8/layout/hierarchy3"/>
    <dgm:cxn modelId="{FF611FB4-34D6-4926-AC1E-0612B5AC9F5C}" type="presParOf" srcId="{85DAD0C6-9586-43AA-AAB9-4DA343505851}" destId="{3FB387D4-23CF-4711-9383-8DC5B7097261}" srcOrd="3" destOrd="0" presId="urn:microsoft.com/office/officeart/2005/8/layout/hierarchy3"/>
    <dgm:cxn modelId="{48DBAC69-79C6-4974-9818-61E3656F33F7}" type="presParOf" srcId="{149195C2-A80C-4153-AA8B-DB2BD8BD2C77}" destId="{1F31B94D-7104-4681-94BD-30B7D535830C}" srcOrd="1" destOrd="0" presId="urn:microsoft.com/office/officeart/2005/8/layout/hierarchy3"/>
    <dgm:cxn modelId="{B6016D0A-2628-4C2C-9AAE-9D35786B2C6C}" type="presParOf" srcId="{1F31B94D-7104-4681-94BD-30B7D535830C}" destId="{0788A013-FD98-4EC1-8EA7-B53EFB48FF47}" srcOrd="0" destOrd="0" presId="urn:microsoft.com/office/officeart/2005/8/layout/hierarchy3"/>
    <dgm:cxn modelId="{6B7E030B-523D-4F7B-BF4F-D58C9C6FCB88}" type="presParOf" srcId="{0788A013-FD98-4EC1-8EA7-B53EFB48FF47}" destId="{0D06CADF-7F0D-430B-B7D3-5D024898C7E5}" srcOrd="0" destOrd="0" presId="urn:microsoft.com/office/officeart/2005/8/layout/hierarchy3"/>
    <dgm:cxn modelId="{F05C76BD-4BF1-4EEB-8921-454D5EE2EF29}" type="presParOf" srcId="{0788A013-FD98-4EC1-8EA7-B53EFB48FF47}" destId="{A644793A-E632-4331-B6FB-F017F910A672}" srcOrd="1" destOrd="0" presId="urn:microsoft.com/office/officeart/2005/8/layout/hierarchy3"/>
    <dgm:cxn modelId="{BAC9BC58-D898-4D00-A1E2-D3FE873E8A5D}" type="presParOf" srcId="{1F31B94D-7104-4681-94BD-30B7D535830C}" destId="{5D8F9E83-A0C0-4655-B269-503E44568302}" srcOrd="1" destOrd="0" presId="urn:microsoft.com/office/officeart/2005/8/layout/hierarchy3"/>
    <dgm:cxn modelId="{6FA02260-BE5D-4681-9607-772FB40CF925}" type="presParOf" srcId="{5D8F9E83-A0C0-4655-B269-503E44568302}" destId="{4F318A43-74C6-42F2-BEF2-F3E909C001B0}" srcOrd="0" destOrd="0" presId="urn:microsoft.com/office/officeart/2005/8/layout/hierarchy3"/>
    <dgm:cxn modelId="{2A507C87-9FC5-43ED-902E-48A523E2CA47}" type="presParOf" srcId="{5D8F9E83-A0C0-4655-B269-503E44568302}" destId="{6962F1DF-D645-4BBB-B46F-509884EA9D8E}" srcOrd="1" destOrd="0" presId="urn:microsoft.com/office/officeart/2005/8/layout/hierarchy3"/>
    <dgm:cxn modelId="{96BEB2E0-3182-4B4F-9CEF-B70CBA2C16D1}" type="presParOf" srcId="{5D8F9E83-A0C0-4655-B269-503E44568302}" destId="{44C0067C-9F4B-419A-AA60-97A6A9684E1E}" srcOrd="2" destOrd="0" presId="urn:microsoft.com/office/officeart/2005/8/layout/hierarchy3"/>
    <dgm:cxn modelId="{424E41F8-D7CB-42D5-9131-3AACDFE639B3}" type="presParOf" srcId="{5D8F9E83-A0C0-4655-B269-503E44568302}" destId="{0FC12672-F891-45F8-BEDC-B48803AFEE0A}" srcOrd="3" destOrd="0" presId="urn:microsoft.com/office/officeart/2005/8/layout/hierarchy3"/>
    <dgm:cxn modelId="{3E4B1E7D-DC1F-4D3A-BF31-66FACE38DCCB}" type="presParOf" srcId="{5D8F9E83-A0C0-4655-B269-503E44568302}" destId="{33D825DB-24C1-4879-8A60-B5D5E0EF02EC}" srcOrd="4" destOrd="0" presId="urn:microsoft.com/office/officeart/2005/8/layout/hierarchy3"/>
    <dgm:cxn modelId="{B704A940-D32C-433E-AE5C-FBDB8658C9FB}" type="presParOf" srcId="{5D8F9E83-A0C0-4655-B269-503E44568302}" destId="{C28B2F3D-E3D7-492C-9535-8D06204D7AD9}" srcOrd="5" destOrd="0" presId="urn:microsoft.com/office/officeart/2005/8/layout/hierarchy3"/>
    <dgm:cxn modelId="{E6D16E42-0F23-4DB5-AD78-8B68E9CC3F94}" type="presParOf" srcId="{149195C2-A80C-4153-AA8B-DB2BD8BD2C77}" destId="{01ACD87F-833C-43E4-A845-B87E255E955A}" srcOrd="2" destOrd="0" presId="urn:microsoft.com/office/officeart/2005/8/layout/hierarchy3"/>
    <dgm:cxn modelId="{60BAFDC3-415A-4B2D-8190-0009B9040C59}" type="presParOf" srcId="{01ACD87F-833C-43E4-A845-B87E255E955A}" destId="{863855F4-5DB1-4899-8CC1-4F9D90CAEA0F}" srcOrd="0" destOrd="0" presId="urn:microsoft.com/office/officeart/2005/8/layout/hierarchy3"/>
    <dgm:cxn modelId="{C15033EE-23D3-4066-80CB-F9819037B1F0}" type="presParOf" srcId="{863855F4-5DB1-4899-8CC1-4F9D90CAEA0F}" destId="{3934E363-5898-4E94-9396-D5AA9DCE9A2D}" srcOrd="0" destOrd="0" presId="urn:microsoft.com/office/officeart/2005/8/layout/hierarchy3"/>
    <dgm:cxn modelId="{7320AF1F-A964-41BE-B1CF-2F0325CA1D7E}" type="presParOf" srcId="{863855F4-5DB1-4899-8CC1-4F9D90CAEA0F}" destId="{FC99CA22-189E-4832-8F26-F519B4BC5EEB}" srcOrd="1" destOrd="0" presId="urn:microsoft.com/office/officeart/2005/8/layout/hierarchy3"/>
    <dgm:cxn modelId="{61090C51-3407-4853-9204-3DA11864CF21}" type="presParOf" srcId="{01ACD87F-833C-43E4-A845-B87E255E955A}" destId="{1AB99FFB-3E46-4033-B6F4-68F248186AE3}" srcOrd="1" destOrd="0" presId="urn:microsoft.com/office/officeart/2005/8/layout/hierarchy3"/>
    <dgm:cxn modelId="{48955B11-F913-47A2-AD7E-0D1BD7795472}" type="presParOf" srcId="{1AB99FFB-3E46-4033-B6F4-68F248186AE3}" destId="{D8891596-EE7B-40A8-B48E-B9710A6491C2}" srcOrd="0" destOrd="0" presId="urn:microsoft.com/office/officeart/2005/8/layout/hierarchy3"/>
    <dgm:cxn modelId="{AA3C6781-C25C-4D63-924C-9C8D878B1333}" type="presParOf" srcId="{1AB99FFB-3E46-4033-B6F4-68F248186AE3}" destId="{4FD2D8FF-D357-432F-83B6-955AE69750AE}" srcOrd="1" destOrd="0" presId="urn:microsoft.com/office/officeart/2005/8/layout/hierarchy3"/>
    <dgm:cxn modelId="{0D881BE5-1E18-45AA-8475-E6F8C3DDC547}" type="presParOf" srcId="{1AB99FFB-3E46-4033-B6F4-68F248186AE3}" destId="{1D3D291F-F6AF-4EA1-8C57-3A13B0D5D9B6}" srcOrd="2" destOrd="0" presId="urn:microsoft.com/office/officeart/2005/8/layout/hierarchy3"/>
    <dgm:cxn modelId="{C92AE81E-91EC-4137-80D8-49F530D7FF51}" type="presParOf" srcId="{1AB99FFB-3E46-4033-B6F4-68F248186AE3}" destId="{3DB42DCD-109A-4473-9C88-C7AD453F1F99}" srcOrd="3" destOrd="0" presId="urn:microsoft.com/office/officeart/2005/8/layout/hierarchy3"/>
    <dgm:cxn modelId="{F00F973A-AA99-4B3F-BF14-6A49FC73C66D}" type="presParOf" srcId="{1AB99FFB-3E46-4033-B6F4-68F248186AE3}" destId="{ACEA863D-1666-418B-98DD-680D891DEFCE}" srcOrd="4" destOrd="0" presId="urn:microsoft.com/office/officeart/2005/8/layout/hierarchy3"/>
    <dgm:cxn modelId="{95DED5FF-D329-45EB-9BF9-A879BF715DCB}" type="presParOf" srcId="{1AB99FFB-3E46-4033-B6F4-68F248186AE3}" destId="{E1B50D60-697C-4669-BFCF-FFDAB3DD2817}" srcOrd="5" destOrd="0" presId="urn:microsoft.com/office/officeart/2005/8/layout/hierarchy3"/>
    <dgm:cxn modelId="{BA085BF5-B4AE-4B87-B650-79969B2CF48B}" type="presParOf" srcId="{1AB99FFB-3E46-4033-B6F4-68F248186AE3}" destId="{28C3EF15-E4FF-4086-B5BC-7B85EDC77AE6}" srcOrd="6" destOrd="0" presId="urn:microsoft.com/office/officeart/2005/8/layout/hierarchy3"/>
    <dgm:cxn modelId="{3DE2A5B5-6B2F-4BB7-9295-7AEF19A3EF10}" type="presParOf" srcId="{1AB99FFB-3E46-4033-B6F4-68F248186AE3}" destId="{F1D00580-2FAE-441D-A9CB-61AF12DA9496}" srcOrd="7" destOrd="0" presId="urn:microsoft.com/office/officeart/2005/8/layout/hierarchy3"/>
    <dgm:cxn modelId="{F6AA82BD-EA64-4400-9E17-AD10DFD579B1}" type="presParOf" srcId="{1AB99FFB-3E46-4033-B6F4-68F248186AE3}" destId="{04BB7181-C55A-439F-96B0-B2D8B8B7C103}" srcOrd="8" destOrd="0" presId="urn:microsoft.com/office/officeart/2005/8/layout/hierarchy3"/>
    <dgm:cxn modelId="{897ADD35-72F6-44BB-9543-0E4A219461F7}" type="presParOf" srcId="{1AB99FFB-3E46-4033-B6F4-68F248186AE3}" destId="{3946C079-F24C-4E38-9E75-FAE4F72AB07D}"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2DE10-19CD-40FE-A33A-8C063CD1B17D}" type="doc">
      <dgm:prSet loTypeId="urn:microsoft.com/office/officeart/2005/8/layout/process1" loCatId="process" qsTypeId="urn:microsoft.com/office/officeart/2005/8/quickstyle/simple1" qsCatId="simple" csTypeId="urn:microsoft.com/office/officeart/2005/8/colors/accent6_1" csCatId="accent6" phldr="1"/>
      <dgm:spPr/>
    </dgm:pt>
    <dgm:pt modelId="{7A83EB70-564C-4E29-87CB-15BE2F47CE87}">
      <dgm:prSet phldrT="[Tekst]"/>
      <dgm:spPr>
        <a:solidFill>
          <a:srgbClr val="317342"/>
        </a:solidFill>
      </dgm:spPr>
      <dgm:t>
        <a:bodyPr/>
        <a:lstStyle/>
        <a:p>
          <a:r>
            <a:rPr lang="da-DK" dirty="0">
              <a:solidFill>
                <a:schemeClr val="bg1"/>
              </a:solidFill>
            </a:rPr>
            <a:t>Lederens handlinger</a:t>
          </a:r>
        </a:p>
      </dgm:t>
    </dgm:pt>
    <dgm:pt modelId="{9F02B9E4-92A8-4AB9-8AD2-CFF5F50CC3C5}" type="parTrans" cxnId="{262103DB-3EF1-456B-922A-523BBA4B5F8D}">
      <dgm:prSet/>
      <dgm:spPr/>
      <dgm:t>
        <a:bodyPr/>
        <a:lstStyle/>
        <a:p>
          <a:endParaRPr lang="da-DK"/>
        </a:p>
      </dgm:t>
    </dgm:pt>
    <dgm:pt modelId="{2A915445-1E4C-4617-A88C-27D5F56A3146}" type="sibTrans" cxnId="{262103DB-3EF1-456B-922A-523BBA4B5F8D}">
      <dgm:prSet/>
      <dgm:spPr>
        <a:solidFill>
          <a:srgbClr val="FF0000"/>
        </a:solidFill>
      </dgm:spPr>
      <dgm:t>
        <a:bodyPr/>
        <a:lstStyle/>
        <a:p>
          <a:endParaRPr lang="da-DK"/>
        </a:p>
      </dgm:t>
    </dgm:pt>
    <dgm:pt modelId="{DB9095AF-6326-41BB-99B4-20D754C8B3D8}">
      <dgm:prSet phldrT="[Tekst]"/>
      <dgm:spPr>
        <a:solidFill>
          <a:srgbClr val="00B050"/>
        </a:solidFill>
      </dgm:spPr>
      <dgm:t>
        <a:bodyPr/>
        <a:lstStyle/>
        <a:p>
          <a:r>
            <a:rPr lang="da-DK" dirty="0">
              <a:solidFill>
                <a:schemeClr val="bg1"/>
              </a:solidFill>
            </a:rPr>
            <a:t>Det pædagogiske personales handlinger i det pædagogiske læringsmiljø</a:t>
          </a:r>
        </a:p>
      </dgm:t>
    </dgm:pt>
    <dgm:pt modelId="{C235A2E9-779D-430C-9806-7AB5125A4F12}" type="parTrans" cxnId="{4BBE3CBA-31DC-4A73-818A-48042665938C}">
      <dgm:prSet/>
      <dgm:spPr/>
      <dgm:t>
        <a:bodyPr/>
        <a:lstStyle/>
        <a:p>
          <a:endParaRPr lang="da-DK"/>
        </a:p>
      </dgm:t>
    </dgm:pt>
    <dgm:pt modelId="{435836C6-BA95-4691-A30C-CE44058F5FE5}" type="sibTrans" cxnId="{4BBE3CBA-31DC-4A73-818A-48042665938C}">
      <dgm:prSet/>
      <dgm:spPr>
        <a:solidFill>
          <a:srgbClr val="FF0000"/>
        </a:solidFill>
      </dgm:spPr>
      <dgm:t>
        <a:bodyPr/>
        <a:lstStyle/>
        <a:p>
          <a:endParaRPr lang="da-DK"/>
        </a:p>
      </dgm:t>
    </dgm:pt>
    <dgm:pt modelId="{47AD6735-6022-4119-89DB-CF28E69DC032}">
      <dgm:prSet phldrT="[Tekst]"/>
      <dgm:spPr>
        <a:solidFill>
          <a:srgbClr val="0066CC"/>
        </a:solidFill>
      </dgm:spPr>
      <dgm:t>
        <a:bodyPr/>
        <a:lstStyle/>
        <a:p>
          <a:r>
            <a:rPr lang="da-DK" dirty="0">
              <a:solidFill>
                <a:schemeClr val="bg1"/>
              </a:solidFill>
            </a:rPr>
            <a:t>Børns trivsel, læring, udvikling og dannelse</a:t>
          </a:r>
        </a:p>
      </dgm:t>
    </dgm:pt>
    <dgm:pt modelId="{4FD8875E-EABC-4187-9375-74A404270610}" type="parTrans" cxnId="{6F67F060-23CD-4B54-8E26-5973F4A38322}">
      <dgm:prSet/>
      <dgm:spPr/>
      <dgm:t>
        <a:bodyPr/>
        <a:lstStyle/>
        <a:p>
          <a:endParaRPr lang="da-DK"/>
        </a:p>
      </dgm:t>
    </dgm:pt>
    <dgm:pt modelId="{9AE28523-1163-4AAD-8E74-9C80BB3CDB54}" type="sibTrans" cxnId="{6F67F060-23CD-4B54-8E26-5973F4A38322}">
      <dgm:prSet/>
      <dgm:spPr/>
      <dgm:t>
        <a:bodyPr/>
        <a:lstStyle/>
        <a:p>
          <a:endParaRPr lang="da-DK"/>
        </a:p>
      </dgm:t>
    </dgm:pt>
    <dgm:pt modelId="{10BFC028-9EA0-4ADD-BC21-DC3615C5880E}" type="pres">
      <dgm:prSet presAssocID="{7B02DE10-19CD-40FE-A33A-8C063CD1B17D}" presName="Name0" presStyleCnt="0">
        <dgm:presLayoutVars>
          <dgm:dir/>
          <dgm:resizeHandles val="exact"/>
        </dgm:presLayoutVars>
      </dgm:prSet>
      <dgm:spPr/>
    </dgm:pt>
    <dgm:pt modelId="{C5F7D345-9C0E-482A-AE4C-90F00AE4FCF9}" type="pres">
      <dgm:prSet presAssocID="{7A83EB70-564C-4E29-87CB-15BE2F47CE87}" presName="node" presStyleLbl="node1" presStyleIdx="0" presStyleCnt="3">
        <dgm:presLayoutVars>
          <dgm:bulletEnabled val="1"/>
        </dgm:presLayoutVars>
      </dgm:prSet>
      <dgm:spPr/>
    </dgm:pt>
    <dgm:pt modelId="{551CE13D-2FA3-4CAD-9586-9836E0C87308}" type="pres">
      <dgm:prSet presAssocID="{2A915445-1E4C-4617-A88C-27D5F56A3146}" presName="sibTrans" presStyleLbl="sibTrans2D1" presStyleIdx="0" presStyleCnt="2"/>
      <dgm:spPr/>
    </dgm:pt>
    <dgm:pt modelId="{501CD95C-5C98-4988-9B1D-3A87A39FFABB}" type="pres">
      <dgm:prSet presAssocID="{2A915445-1E4C-4617-A88C-27D5F56A3146}" presName="connectorText" presStyleLbl="sibTrans2D1" presStyleIdx="0" presStyleCnt="2"/>
      <dgm:spPr/>
    </dgm:pt>
    <dgm:pt modelId="{9E71A43A-6D67-45E3-9600-16C378C706A1}" type="pres">
      <dgm:prSet presAssocID="{DB9095AF-6326-41BB-99B4-20D754C8B3D8}" presName="node" presStyleLbl="node1" presStyleIdx="1" presStyleCnt="3">
        <dgm:presLayoutVars>
          <dgm:bulletEnabled val="1"/>
        </dgm:presLayoutVars>
      </dgm:prSet>
      <dgm:spPr/>
    </dgm:pt>
    <dgm:pt modelId="{077EAE94-3300-4DCF-8E8A-0AAD95A788A0}" type="pres">
      <dgm:prSet presAssocID="{435836C6-BA95-4691-A30C-CE44058F5FE5}" presName="sibTrans" presStyleLbl="sibTrans2D1" presStyleIdx="1" presStyleCnt="2"/>
      <dgm:spPr/>
    </dgm:pt>
    <dgm:pt modelId="{AB3F447E-CB68-4ABE-A1D3-07DEFA1CF2E9}" type="pres">
      <dgm:prSet presAssocID="{435836C6-BA95-4691-A30C-CE44058F5FE5}" presName="connectorText" presStyleLbl="sibTrans2D1" presStyleIdx="1" presStyleCnt="2"/>
      <dgm:spPr/>
    </dgm:pt>
    <dgm:pt modelId="{0EDE53AE-2E20-44A2-BFF3-0B95B795FC70}" type="pres">
      <dgm:prSet presAssocID="{47AD6735-6022-4119-89DB-CF28E69DC032}" presName="node" presStyleLbl="node1" presStyleIdx="2" presStyleCnt="3">
        <dgm:presLayoutVars>
          <dgm:bulletEnabled val="1"/>
        </dgm:presLayoutVars>
      </dgm:prSet>
      <dgm:spPr/>
    </dgm:pt>
  </dgm:ptLst>
  <dgm:cxnLst>
    <dgm:cxn modelId="{70124960-BFCE-4655-8607-2FDCD2F37B37}" type="presOf" srcId="{2A915445-1E4C-4617-A88C-27D5F56A3146}" destId="{501CD95C-5C98-4988-9B1D-3A87A39FFABB}" srcOrd="1" destOrd="0" presId="urn:microsoft.com/office/officeart/2005/8/layout/process1"/>
    <dgm:cxn modelId="{6F67F060-23CD-4B54-8E26-5973F4A38322}" srcId="{7B02DE10-19CD-40FE-A33A-8C063CD1B17D}" destId="{47AD6735-6022-4119-89DB-CF28E69DC032}" srcOrd="2" destOrd="0" parTransId="{4FD8875E-EABC-4187-9375-74A404270610}" sibTransId="{9AE28523-1163-4AAD-8E74-9C80BB3CDB54}"/>
    <dgm:cxn modelId="{2495294F-EF97-465A-A3B5-3517682816F1}" type="presOf" srcId="{435836C6-BA95-4691-A30C-CE44058F5FE5}" destId="{077EAE94-3300-4DCF-8E8A-0AAD95A788A0}" srcOrd="0" destOrd="0" presId="urn:microsoft.com/office/officeart/2005/8/layout/process1"/>
    <dgm:cxn modelId="{AC896277-C10A-46EF-8D46-B13032B1E329}" type="presOf" srcId="{435836C6-BA95-4691-A30C-CE44058F5FE5}" destId="{AB3F447E-CB68-4ABE-A1D3-07DEFA1CF2E9}" srcOrd="1" destOrd="0" presId="urn:microsoft.com/office/officeart/2005/8/layout/process1"/>
    <dgm:cxn modelId="{3E03D058-1839-4E95-BABB-D1E96B196C7A}" type="presOf" srcId="{7B02DE10-19CD-40FE-A33A-8C063CD1B17D}" destId="{10BFC028-9EA0-4ADD-BC21-DC3615C5880E}" srcOrd="0" destOrd="0" presId="urn:microsoft.com/office/officeart/2005/8/layout/process1"/>
    <dgm:cxn modelId="{3CBFEAA7-9098-42E7-84FC-2B87A35CFDEC}" type="presOf" srcId="{7A83EB70-564C-4E29-87CB-15BE2F47CE87}" destId="{C5F7D345-9C0E-482A-AE4C-90F00AE4FCF9}" srcOrd="0" destOrd="0" presId="urn:microsoft.com/office/officeart/2005/8/layout/process1"/>
    <dgm:cxn modelId="{8CBD61AB-A239-4D69-B3E9-3F9BEF168471}" type="presOf" srcId="{47AD6735-6022-4119-89DB-CF28E69DC032}" destId="{0EDE53AE-2E20-44A2-BFF3-0B95B795FC70}" srcOrd="0" destOrd="0" presId="urn:microsoft.com/office/officeart/2005/8/layout/process1"/>
    <dgm:cxn modelId="{4BBE3CBA-31DC-4A73-818A-48042665938C}" srcId="{7B02DE10-19CD-40FE-A33A-8C063CD1B17D}" destId="{DB9095AF-6326-41BB-99B4-20D754C8B3D8}" srcOrd="1" destOrd="0" parTransId="{C235A2E9-779D-430C-9806-7AB5125A4F12}" sibTransId="{435836C6-BA95-4691-A30C-CE44058F5FE5}"/>
    <dgm:cxn modelId="{15C05ABB-203B-4D00-B994-53DDA48EF174}" type="presOf" srcId="{DB9095AF-6326-41BB-99B4-20D754C8B3D8}" destId="{9E71A43A-6D67-45E3-9600-16C378C706A1}" srcOrd="0" destOrd="0" presId="urn:microsoft.com/office/officeart/2005/8/layout/process1"/>
    <dgm:cxn modelId="{262103DB-3EF1-456B-922A-523BBA4B5F8D}" srcId="{7B02DE10-19CD-40FE-A33A-8C063CD1B17D}" destId="{7A83EB70-564C-4E29-87CB-15BE2F47CE87}" srcOrd="0" destOrd="0" parTransId="{9F02B9E4-92A8-4AB9-8AD2-CFF5F50CC3C5}" sibTransId="{2A915445-1E4C-4617-A88C-27D5F56A3146}"/>
    <dgm:cxn modelId="{3B2C3FDF-2D89-4B3B-85D9-DFE40678B093}" type="presOf" srcId="{2A915445-1E4C-4617-A88C-27D5F56A3146}" destId="{551CE13D-2FA3-4CAD-9586-9836E0C87308}" srcOrd="0" destOrd="0" presId="urn:microsoft.com/office/officeart/2005/8/layout/process1"/>
    <dgm:cxn modelId="{27121023-A7D5-4AAD-9D51-0C69D30DD56F}" type="presParOf" srcId="{10BFC028-9EA0-4ADD-BC21-DC3615C5880E}" destId="{C5F7D345-9C0E-482A-AE4C-90F00AE4FCF9}" srcOrd="0" destOrd="0" presId="urn:microsoft.com/office/officeart/2005/8/layout/process1"/>
    <dgm:cxn modelId="{8892F534-2658-4BA2-9DEC-3515CFF6E4E6}" type="presParOf" srcId="{10BFC028-9EA0-4ADD-BC21-DC3615C5880E}" destId="{551CE13D-2FA3-4CAD-9586-9836E0C87308}" srcOrd="1" destOrd="0" presId="urn:microsoft.com/office/officeart/2005/8/layout/process1"/>
    <dgm:cxn modelId="{FA70AF72-A48A-4078-9ED5-44D742577673}" type="presParOf" srcId="{551CE13D-2FA3-4CAD-9586-9836E0C87308}" destId="{501CD95C-5C98-4988-9B1D-3A87A39FFABB}" srcOrd="0" destOrd="0" presId="urn:microsoft.com/office/officeart/2005/8/layout/process1"/>
    <dgm:cxn modelId="{DD260D57-9363-403D-8773-681945621249}" type="presParOf" srcId="{10BFC028-9EA0-4ADD-BC21-DC3615C5880E}" destId="{9E71A43A-6D67-45E3-9600-16C378C706A1}" srcOrd="2" destOrd="0" presId="urn:microsoft.com/office/officeart/2005/8/layout/process1"/>
    <dgm:cxn modelId="{F7D70464-59BE-4F1A-A18A-CC50AB1D7F81}" type="presParOf" srcId="{10BFC028-9EA0-4ADD-BC21-DC3615C5880E}" destId="{077EAE94-3300-4DCF-8E8A-0AAD95A788A0}" srcOrd="3" destOrd="0" presId="urn:microsoft.com/office/officeart/2005/8/layout/process1"/>
    <dgm:cxn modelId="{47A41738-F687-4A56-9ED5-69C29864D5A9}" type="presParOf" srcId="{077EAE94-3300-4DCF-8E8A-0AAD95A788A0}" destId="{AB3F447E-CB68-4ABE-A1D3-07DEFA1CF2E9}" srcOrd="0" destOrd="0" presId="urn:microsoft.com/office/officeart/2005/8/layout/process1"/>
    <dgm:cxn modelId="{E4436137-A458-4934-821F-21C0675A2F75}" type="presParOf" srcId="{10BFC028-9EA0-4ADD-BC21-DC3615C5880E}" destId="{0EDE53AE-2E20-44A2-BFF3-0B95B795FC7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BD6250-D733-47A5-9083-B1F5513DB031}" type="doc">
      <dgm:prSet loTypeId="urn:microsoft.com/office/officeart/2005/8/layout/venn2" loCatId="relationship" qsTypeId="urn:microsoft.com/office/officeart/2005/8/quickstyle/simple1" qsCatId="simple" csTypeId="urn:microsoft.com/office/officeart/2005/8/colors/accent4_4" csCatId="accent4" phldr="1"/>
      <dgm:spPr/>
      <dgm:t>
        <a:bodyPr/>
        <a:lstStyle/>
        <a:p>
          <a:endParaRPr lang="da-DK"/>
        </a:p>
      </dgm:t>
    </dgm:pt>
    <dgm:pt modelId="{6D22CFF8-1051-435D-8690-CD176BD3A324}">
      <dgm:prSet phldrT="[Tekst]" custT="1"/>
      <dgm:spPr>
        <a:solidFill>
          <a:srgbClr val="90CB91"/>
        </a:solidFill>
      </dgm:spPr>
      <dgm:t>
        <a:bodyPr/>
        <a:lstStyle/>
        <a:p>
          <a:r>
            <a:rPr lang="da-DK" sz="1300" b="1" dirty="0">
              <a:latin typeface="Arial" panose="020B0604020202020204" pitchFamily="34" charset="0"/>
              <a:cs typeface="Arial" panose="020B0604020202020204" pitchFamily="34" charset="0"/>
            </a:rPr>
            <a:t>Medarbejdere</a:t>
          </a:r>
        </a:p>
      </dgm:t>
    </dgm:pt>
    <dgm:pt modelId="{3C109F31-C5A1-4876-80E0-F25E91716BC9}" type="parTrans" cxnId="{2FC65CDF-6EF0-44D2-9F02-B82FC9506F87}">
      <dgm:prSet/>
      <dgm:spPr/>
      <dgm:t>
        <a:bodyPr/>
        <a:lstStyle/>
        <a:p>
          <a:endParaRPr lang="da-DK"/>
        </a:p>
      </dgm:t>
    </dgm:pt>
    <dgm:pt modelId="{EA20A534-D609-4E31-8A0F-776FA2707CCE}" type="sibTrans" cxnId="{2FC65CDF-6EF0-44D2-9F02-B82FC9506F87}">
      <dgm:prSet/>
      <dgm:spPr/>
      <dgm:t>
        <a:bodyPr/>
        <a:lstStyle/>
        <a:p>
          <a:endParaRPr lang="da-DK"/>
        </a:p>
      </dgm:t>
    </dgm:pt>
    <dgm:pt modelId="{3EECFF01-1EF5-45CF-A1D6-E086FCA26392}">
      <dgm:prSet phldrT="[Tekst]" custT="1"/>
      <dgm:spPr>
        <a:solidFill>
          <a:srgbClr val="0FA648"/>
        </a:solidFill>
      </dgm:spPr>
      <dgm:t>
        <a:bodyPr/>
        <a:lstStyle/>
        <a:p>
          <a:r>
            <a:rPr lang="da-DK" sz="2800" b="1" dirty="0">
              <a:latin typeface="Arial" panose="020B0604020202020204" pitchFamily="34" charset="0"/>
              <a:cs typeface="Arial" panose="020B0604020202020204" pitchFamily="34" charset="0"/>
            </a:rPr>
            <a:t>Barn</a:t>
          </a:r>
        </a:p>
      </dgm:t>
    </dgm:pt>
    <dgm:pt modelId="{775E94F1-83E9-4053-B371-FC3334E77DBE}" type="parTrans" cxnId="{3F223F15-6F8F-4328-A8A5-06B498CB83FB}">
      <dgm:prSet/>
      <dgm:spPr/>
      <dgm:t>
        <a:bodyPr/>
        <a:lstStyle/>
        <a:p>
          <a:endParaRPr lang="da-DK"/>
        </a:p>
      </dgm:t>
    </dgm:pt>
    <dgm:pt modelId="{1129B232-DD16-4A24-8D74-326D20D757C6}" type="sibTrans" cxnId="{3F223F15-6F8F-4328-A8A5-06B498CB83FB}">
      <dgm:prSet/>
      <dgm:spPr/>
      <dgm:t>
        <a:bodyPr/>
        <a:lstStyle/>
        <a:p>
          <a:endParaRPr lang="da-DK"/>
        </a:p>
      </dgm:t>
    </dgm:pt>
    <dgm:pt modelId="{F1F8672B-8A69-4A91-B7E8-47975F7058DA}">
      <dgm:prSet custT="1"/>
      <dgm:spPr>
        <a:solidFill>
          <a:srgbClr val="92D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a-DK" sz="1400" b="1" dirty="0">
              <a:latin typeface="Arial" panose="020B0604020202020204" pitchFamily="34" charset="0"/>
              <a:cs typeface="Arial" panose="020B0604020202020204" pitchFamily="34" charset="0"/>
            </a:rPr>
            <a:t>Team</a:t>
          </a:r>
        </a:p>
        <a:p>
          <a:pPr defTabSz="577850">
            <a:lnSpc>
              <a:spcPct val="90000"/>
            </a:lnSpc>
            <a:spcBef>
              <a:spcPct val="0"/>
            </a:spcBef>
            <a:spcAft>
              <a:spcPct val="35000"/>
            </a:spcAft>
          </a:pPr>
          <a:endParaRPr lang="da-DK" sz="600" dirty="0"/>
        </a:p>
      </dgm:t>
    </dgm:pt>
    <dgm:pt modelId="{4D3F3B91-C12C-4520-AC8E-754DB4C88774}" type="parTrans" cxnId="{73562E35-A202-4DAE-9562-D98DF0B977FE}">
      <dgm:prSet/>
      <dgm:spPr/>
      <dgm:t>
        <a:bodyPr/>
        <a:lstStyle/>
        <a:p>
          <a:endParaRPr lang="da-DK"/>
        </a:p>
      </dgm:t>
    </dgm:pt>
    <dgm:pt modelId="{E5E6F729-0B95-4C9A-915A-0399D345392E}" type="sibTrans" cxnId="{73562E35-A202-4DAE-9562-D98DF0B977FE}">
      <dgm:prSet/>
      <dgm:spPr/>
      <dgm:t>
        <a:bodyPr/>
        <a:lstStyle/>
        <a:p>
          <a:endParaRPr lang="da-DK"/>
        </a:p>
      </dgm:t>
    </dgm:pt>
    <dgm:pt modelId="{C5D2EB7F-E35F-46B1-BA4C-5D871334327D}">
      <dgm:prSet phldrT="[Tekst]" custT="1"/>
      <dgm:spPr>
        <a:solidFill>
          <a:srgbClr val="69BF82"/>
        </a:solidFill>
      </dgm:spPr>
      <dgm:t>
        <a:bodyPr/>
        <a:lstStyle/>
        <a:p>
          <a:r>
            <a:rPr lang="da-DK" sz="1400" b="1" dirty="0">
              <a:latin typeface="Arial" panose="020B0604020202020204" pitchFamily="34" charset="0"/>
              <a:cs typeface="Arial" panose="020B0604020202020204" pitchFamily="34" charset="0"/>
            </a:rPr>
            <a:t>Forvaltning</a:t>
          </a:r>
        </a:p>
      </dgm:t>
    </dgm:pt>
    <dgm:pt modelId="{FD325C40-1DE7-4C19-8787-C0DBA7B2FA34}" type="sibTrans" cxnId="{CDE665CA-4C15-4860-9A1E-3C4D26BC37B7}">
      <dgm:prSet/>
      <dgm:spPr/>
      <dgm:t>
        <a:bodyPr/>
        <a:lstStyle/>
        <a:p>
          <a:endParaRPr lang="da-DK"/>
        </a:p>
      </dgm:t>
    </dgm:pt>
    <dgm:pt modelId="{40D94F3D-7E85-467C-AE90-722A1E174E55}" type="parTrans" cxnId="{CDE665CA-4C15-4860-9A1E-3C4D26BC37B7}">
      <dgm:prSet/>
      <dgm:spPr/>
      <dgm:t>
        <a:bodyPr/>
        <a:lstStyle/>
        <a:p>
          <a:endParaRPr lang="da-DK"/>
        </a:p>
      </dgm:t>
    </dgm:pt>
    <dgm:pt modelId="{BB5FFD06-DD87-4E79-A4ED-CB0961979553}">
      <dgm:prSet phldrT="[Tekst]" custT="1"/>
      <dgm:spPr>
        <a:solidFill>
          <a:srgbClr val="0FA648"/>
        </a:solidFill>
      </dgm:spPr>
      <dgm:t>
        <a:bodyPr/>
        <a:lstStyle/>
        <a:p>
          <a:r>
            <a:rPr lang="da-DK" sz="1400" b="1">
              <a:latin typeface="Arial" panose="020B0604020202020204" pitchFamily="34" charset="0"/>
              <a:cs typeface="Arial" panose="020B0604020202020204" pitchFamily="34" charset="0"/>
            </a:rPr>
            <a:t>Ledelse</a:t>
          </a:r>
          <a:endParaRPr lang="da-DK" sz="1200" b="1" dirty="0">
            <a:latin typeface="Arial" panose="020B0604020202020204" pitchFamily="34" charset="0"/>
            <a:cs typeface="Arial" panose="020B0604020202020204" pitchFamily="34" charset="0"/>
          </a:endParaRPr>
        </a:p>
      </dgm:t>
    </dgm:pt>
    <dgm:pt modelId="{53305CFE-85D7-46DE-B9C4-626DC16C6D4A}" type="sibTrans" cxnId="{00E01DB6-A126-4B99-BFFC-8583666B3508}">
      <dgm:prSet/>
      <dgm:spPr/>
      <dgm:t>
        <a:bodyPr/>
        <a:lstStyle/>
        <a:p>
          <a:endParaRPr lang="da-DK"/>
        </a:p>
      </dgm:t>
    </dgm:pt>
    <dgm:pt modelId="{AD649A99-620C-4E53-A8EC-F0A045F16068}" type="parTrans" cxnId="{00E01DB6-A126-4B99-BFFC-8583666B3508}">
      <dgm:prSet/>
      <dgm:spPr/>
      <dgm:t>
        <a:bodyPr/>
        <a:lstStyle/>
        <a:p>
          <a:endParaRPr lang="da-DK"/>
        </a:p>
      </dgm:t>
    </dgm:pt>
    <dgm:pt modelId="{C337F510-5A6D-47B4-8886-811DC988EB04}" type="pres">
      <dgm:prSet presAssocID="{D6BD6250-D733-47A5-9083-B1F5513DB031}" presName="Name0" presStyleCnt="0">
        <dgm:presLayoutVars>
          <dgm:chMax val="7"/>
          <dgm:resizeHandles val="exact"/>
        </dgm:presLayoutVars>
      </dgm:prSet>
      <dgm:spPr/>
    </dgm:pt>
    <dgm:pt modelId="{CDC64648-60DC-4E73-B72F-FE8BC8E3CC5C}" type="pres">
      <dgm:prSet presAssocID="{D6BD6250-D733-47A5-9083-B1F5513DB031}" presName="comp1" presStyleCnt="0"/>
      <dgm:spPr/>
    </dgm:pt>
    <dgm:pt modelId="{2B5F5012-300C-4B19-A9B1-2E73D15AD6E8}" type="pres">
      <dgm:prSet presAssocID="{D6BD6250-D733-47A5-9083-B1F5513DB031}" presName="circle1" presStyleLbl="node1" presStyleIdx="0" presStyleCnt="5"/>
      <dgm:spPr/>
    </dgm:pt>
    <dgm:pt modelId="{C2EA7999-8670-460F-8CEF-6295C82D67E3}" type="pres">
      <dgm:prSet presAssocID="{D6BD6250-D733-47A5-9083-B1F5513DB031}" presName="c1text" presStyleLbl="node1" presStyleIdx="0" presStyleCnt="5">
        <dgm:presLayoutVars>
          <dgm:bulletEnabled val="1"/>
        </dgm:presLayoutVars>
      </dgm:prSet>
      <dgm:spPr/>
    </dgm:pt>
    <dgm:pt modelId="{BE5FFD84-36D4-4412-9482-6C85EF2859BC}" type="pres">
      <dgm:prSet presAssocID="{D6BD6250-D733-47A5-9083-B1F5513DB031}" presName="comp2" presStyleCnt="0"/>
      <dgm:spPr/>
    </dgm:pt>
    <dgm:pt modelId="{FC3A91D8-1F1B-402A-86D1-76C7EE7DAC43}" type="pres">
      <dgm:prSet presAssocID="{D6BD6250-D733-47A5-9083-B1F5513DB031}" presName="circle2" presStyleLbl="node1" presStyleIdx="1" presStyleCnt="5"/>
      <dgm:spPr/>
    </dgm:pt>
    <dgm:pt modelId="{B2F9751B-38EA-45D1-BCFD-5A620DEF48D5}" type="pres">
      <dgm:prSet presAssocID="{D6BD6250-D733-47A5-9083-B1F5513DB031}" presName="c2text" presStyleLbl="node1" presStyleIdx="1" presStyleCnt="5">
        <dgm:presLayoutVars>
          <dgm:bulletEnabled val="1"/>
        </dgm:presLayoutVars>
      </dgm:prSet>
      <dgm:spPr/>
    </dgm:pt>
    <dgm:pt modelId="{BD74563B-0069-4004-AAF8-8137EBF93C24}" type="pres">
      <dgm:prSet presAssocID="{D6BD6250-D733-47A5-9083-B1F5513DB031}" presName="comp3" presStyleCnt="0"/>
      <dgm:spPr/>
    </dgm:pt>
    <dgm:pt modelId="{7DCC58F5-A157-4048-9EC1-4CE66ACF71B3}" type="pres">
      <dgm:prSet presAssocID="{D6BD6250-D733-47A5-9083-B1F5513DB031}" presName="circle3" presStyleLbl="node1" presStyleIdx="2" presStyleCnt="5"/>
      <dgm:spPr/>
    </dgm:pt>
    <dgm:pt modelId="{7DC855C4-C5A8-4BD7-AAF3-E68BD8B2D9D8}" type="pres">
      <dgm:prSet presAssocID="{D6BD6250-D733-47A5-9083-B1F5513DB031}" presName="c3text" presStyleLbl="node1" presStyleIdx="2" presStyleCnt="5">
        <dgm:presLayoutVars>
          <dgm:bulletEnabled val="1"/>
        </dgm:presLayoutVars>
      </dgm:prSet>
      <dgm:spPr/>
    </dgm:pt>
    <dgm:pt modelId="{F1706405-D52E-4C31-A0A9-86E949E8471A}" type="pres">
      <dgm:prSet presAssocID="{D6BD6250-D733-47A5-9083-B1F5513DB031}" presName="comp4" presStyleCnt="0"/>
      <dgm:spPr/>
    </dgm:pt>
    <dgm:pt modelId="{4BF5CA36-5296-4FD5-9AA9-6BB0A34E82C1}" type="pres">
      <dgm:prSet presAssocID="{D6BD6250-D733-47A5-9083-B1F5513DB031}" presName="circle4" presStyleLbl="node1" presStyleIdx="3" presStyleCnt="5"/>
      <dgm:spPr/>
    </dgm:pt>
    <dgm:pt modelId="{744B6499-6FF2-4DF5-922D-86781CBF2F7F}" type="pres">
      <dgm:prSet presAssocID="{D6BD6250-D733-47A5-9083-B1F5513DB031}" presName="c4text" presStyleLbl="node1" presStyleIdx="3" presStyleCnt="5">
        <dgm:presLayoutVars>
          <dgm:bulletEnabled val="1"/>
        </dgm:presLayoutVars>
      </dgm:prSet>
      <dgm:spPr/>
    </dgm:pt>
    <dgm:pt modelId="{BBC0694E-BDE6-443B-A54F-AFE2D3371F8B}" type="pres">
      <dgm:prSet presAssocID="{D6BD6250-D733-47A5-9083-B1F5513DB031}" presName="comp5" presStyleCnt="0"/>
      <dgm:spPr/>
    </dgm:pt>
    <dgm:pt modelId="{2FA2EA6C-A73C-47C3-B9B0-F9AA0A8035BD}" type="pres">
      <dgm:prSet presAssocID="{D6BD6250-D733-47A5-9083-B1F5513DB031}" presName="circle5" presStyleLbl="node1" presStyleIdx="4" presStyleCnt="5"/>
      <dgm:spPr/>
    </dgm:pt>
    <dgm:pt modelId="{54D96066-42BB-4582-B818-58D82AF8851A}" type="pres">
      <dgm:prSet presAssocID="{D6BD6250-D733-47A5-9083-B1F5513DB031}" presName="c5text" presStyleLbl="node1" presStyleIdx="4" presStyleCnt="5">
        <dgm:presLayoutVars>
          <dgm:bulletEnabled val="1"/>
        </dgm:presLayoutVars>
      </dgm:prSet>
      <dgm:spPr/>
    </dgm:pt>
  </dgm:ptLst>
  <dgm:cxnLst>
    <dgm:cxn modelId="{36AAA513-57C0-416F-ABE7-E6B377EE0FAE}" type="presOf" srcId="{BB5FFD06-DD87-4E79-A4ED-CB0961979553}" destId="{B2F9751B-38EA-45D1-BCFD-5A620DEF48D5}" srcOrd="1" destOrd="0" presId="urn:microsoft.com/office/officeart/2005/8/layout/venn2"/>
    <dgm:cxn modelId="{3F223F15-6F8F-4328-A8A5-06B498CB83FB}" srcId="{D6BD6250-D733-47A5-9083-B1F5513DB031}" destId="{3EECFF01-1EF5-45CF-A1D6-E086FCA26392}" srcOrd="4" destOrd="0" parTransId="{775E94F1-83E9-4053-B371-FC3334E77DBE}" sibTransId="{1129B232-DD16-4A24-8D74-326D20D757C6}"/>
    <dgm:cxn modelId="{0EEE7A1A-D36A-48FE-AAEB-4EC20B6D182A}" type="presOf" srcId="{D6BD6250-D733-47A5-9083-B1F5513DB031}" destId="{C337F510-5A6D-47B4-8886-811DC988EB04}" srcOrd="0" destOrd="0" presId="urn:microsoft.com/office/officeart/2005/8/layout/venn2"/>
    <dgm:cxn modelId="{73562E35-A202-4DAE-9562-D98DF0B977FE}" srcId="{D6BD6250-D733-47A5-9083-B1F5513DB031}" destId="{F1F8672B-8A69-4A91-B7E8-47975F7058DA}" srcOrd="2" destOrd="0" parTransId="{4D3F3B91-C12C-4520-AC8E-754DB4C88774}" sibTransId="{E5E6F729-0B95-4C9A-915A-0399D345392E}"/>
    <dgm:cxn modelId="{628A2136-F259-42D3-97AD-A17D4D922434}" type="presOf" srcId="{F1F8672B-8A69-4A91-B7E8-47975F7058DA}" destId="{7DC855C4-C5A8-4BD7-AAF3-E68BD8B2D9D8}" srcOrd="1" destOrd="0" presId="urn:microsoft.com/office/officeart/2005/8/layout/venn2"/>
    <dgm:cxn modelId="{E6F60745-DF45-4BA1-A571-0FBEF1AD995A}" type="presOf" srcId="{6D22CFF8-1051-435D-8690-CD176BD3A324}" destId="{744B6499-6FF2-4DF5-922D-86781CBF2F7F}" srcOrd="1" destOrd="0" presId="urn:microsoft.com/office/officeart/2005/8/layout/venn2"/>
    <dgm:cxn modelId="{79B68968-F606-4F3D-8665-54D564E18640}" type="presOf" srcId="{C5D2EB7F-E35F-46B1-BA4C-5D871334327D}" destId="{2B5F5012-300C-4B19-A9B1-2E73D15AD6E8}" srcOrd="0" destOrd="0" presId="urn:microsoft.com/office/officeart/2005/8/layout/venn2"/>
    <dgm:cxn modelId="{9CAD0358-BB3E-4C76-8D11-69F720E3ED8E}" type="presOf" srcId="{3EECFF01-1EF5-45CF-A1D6-E086FCA26392}" destId="{2FA2EA6C-A73C-47C3-B9B0-F9AA0A8035BD}" srcOrd="0" destOrd="0" presId="urn:microsoft.com/office/officeart/2005/8/layout/venn2"/>
    <dgm:cxn modelId="{698EF3AE-51EA-4A20-9CCF-B92CCD98A4C9}" type="presOf" srcId="{BB5FFD06-DD87-4E79-A4ED-CB0961979553}" destId="{FC3A91D8-1F1B-402A-86D1-76C7EE7DAC43}" srcOrd="0" destOrd="0" presId="urn:microsoft.com/office/officeart/2005/8/layout/venn2"/>
    <dgm:cxn modelId="{00E01DB6-A126-4B99-BFFC-8583666B3508}" srcId="{D6BD6250-D733-47A5-9083-B1F5513DB031}" destId="{BB5FFD06-DD87-4E79-A4ED-CB0961979553}" srcOrd="1" destOrd="0" parTransId="{AD649A99-620C-4E53-A8EC-F0A045F16068}" sibTransId="{53305CFE-85D7-46DE-B9C4-626DC16C6D4A}"/>
    <dgm:cxn modelId="{CDE665CA-4C15-4860-9A1E-3C4D26BC37B7}" srcId="{D6BD6250-D733-47A5-9083-B1F5513DB031}" destId="{C5D2EB7F-E35F-46B1-BA4C-5D871334327D}" srcOrd="0" destOrd="0" parTransId="{40D94F3D-7E85-467C-AE90-722A1E174E55}" sibTransId="{FD325C40-1DE7-4C19-8787-C0DBA7B2FA34}"/>
    <dgm:cxn modelId="{8E6E75D3-7513-4C63-9178-D03EE1C2DFFE}" type="presOf" srcId="{3EECFF01-1EF5-45CF-A1D6-E086FCA26392}" destId="{54D96066-42BB-4582-B818-58D82AF8851A}" srcOrd="1" destOrd="0" presId="urn:microsoft.com/office/officeart/2005/8/layout/venn2"/>
    <dgm:cxn modelId="{439128D4-2E7D-41BE-8E2F-5BB98F17DDEE}" type="presOf" srcId="{6D22CFF8-1051-435D-8690-CD176BD3A324}" destId="{4BF5CA36-5296-4FD5-9AA9-6BB0A34E82C1}" srcOrd="0" destOrd="0" presId="urn:microsoft.com/office/officeart/2005/8/layout/venn2"/>
    <dgm:cxn modelId="{2FC65CDF-6EF0-44D2-9F02-B82FC9506F87}" srcId="{D6BD6250-D733-47A5-9083-B1F5513DB031}" destId="{6D22CFF8-1051-435D-8690-CD176BD3A324}" srcOrd="3" destOrd="0" parTransId="{3C109F31-C5A1-4876-80E0-F25E91716BC9}" sibTransId="{EA20A534-D609-4E31-8A0F-776FA2707CCE}"/>
    <dgm:cxn modelId="{E9986CF5-5B0D-479B-B86A-EA5C8C113DF7}" type="presOf" srcId="{C5D2EB7F-E35F-46B1-BA4C-5D871334327D}" destId="{C2EA7999-8670-460F-8CEF-6295C82D67E3}" srcOrd="1" destOrd="0" presId="urn:microsoft.com/office/officeart/2005/8/layout/venn2"/>
    <dgm:cxn modelId="{4EEEFEFE-5CA7-405C-AC8E-E86016A096FD}" type="presOf" srcId="{F1F8672B-8A69-4A91-B7E8-47975F7058DA}" destId="{7DCC58F5-A157-4048-9EC1-4CE66ACF71B3}" srcOrd="0" destOrd="0" presId="urn:microsoft.com/office/officeart/2005/8/layout/venn2"/>
    <dgm:cxn modelId="{10B9FBB0-6446-4B25-9D91-4EE68BF2D056}" type="presParOf" srcId="{C337F510-5A6D-47B4-8886-811DC988EB04}" destId="{CDC64648-60DC-4E73-B72F-FE8BC8E3CC5C}" srcOrd="0" destOrd="0" presId="urn:microsoft.com/office/officeart/2005/8/layout/venn2"/>
    <dgm:cxn modelId="{67CAF43D-09EB-410D-8897-06E3C7C45EC3}" type="presParOf" srcId="{CDC64648-60DC-4E73-B72F-FE8BC8E3CC5C}" destId="{2B5F5012-300C-4B19-A9B1-2E73D15AD6E8}" srcOrd="0" destOrd="0" presId="urn:microsoft.com/office/officeart/2005/8/layout/venn2"/>
    <dgm:cxn modelId="{62FCAA60-E308-458D-ACF1-627FDA8C697B}" type="presParOf" srcId="{CDC64648-60DC-4E73-B72F-FE8BC8E3CC5C}" destId="{C2EA7999-8670-460F-8CEF-6295C82D67E3}" srcOrd="1" destOrd="0" presId="urn:microsoft.com/office/officeart/2005/8/layout/venn2"/>
    <dgm:cxn modelId="{A5E91792-109E-4A15-BAA3-43C3765B5BA5}" type="presParOf" srcId="{C337F510-5A6D-47B4-8886-811DC988EB04}" destId="{BE5FFD84-36D4-4412-9482-6C85EF2859BC}" srcOrd="1" destOrd="0" presId="urn:microsoft.com/office/officeart/2005/8/layout/venn2"/>
    <dgm:cxn modelId="{F8E26164-17D5-4148-A98C-401C69E35677}" type="presParOf" srcId="{BE5FFD84-36D4-4412-9482-6C85EF2859BC}" destId="{FC3A91D8-1F1B-402A-86D1-76C7EE7DAC43}" srcOrd="0" destOrd="0" presId="urn:microsoft.com/office/officeart/2005/8/layout/venn2"/>
    <dgm:cxn modelId="{51F537E0-9DE2-4EA2-9664-BCCF6B761E5F}" type="presParOf" srcId="{BE5FFD84-36D4-4412-9482-6C85EF2859BC}" destId="{B2F9751B-38EA-45D1-BCFD-5A620DEF48D5}" srcOrd="1" destOrd="0" presId="urn:microsoft.com/office/officeart/2005/8/layout/venn2"/>
    <dgm:cxn modelId="{D7C8091C-6962-42A5-9BEB-527C92DB11A3}" type="presParOf" srcId="{C337F510-5A6D-47B4-8886-811DC988EB04}" destId="{BD74563B-0069-4004-AAF8-8137EBF93C24}" srcOrd="2" destOrd="0" presId="urn:microsoft.com/office/officeart/2005/8/layout/venn2"/>
    <dgm:cxn modelId="{762970E0-D390-4F0B-BC4F-4C6B2583F517}" type="presParOf" srcId="{BD74563B-0069-4004-AAF8-8137EBF93C24}" destId="{7DCC58F5-A157-4048-9EC1-4CE66ACF71B3}" srcOrd="0" destOrd="0" presId="urn:microsoft.com/office/officeart/2005/8/layout/venn2"/>
    <dgm:cxn modelId="{47D9E152-7D0F-4BFE-B559-34E18BC60FA8}" type="presParOf" srcId="{BD74563B-0069-4004-AAF8-8137EBF93C24}" destId="{7DC855C4-C5A8-4BD7-AAF3-E68BD8B2D9D8}" srcOrd="1" destOrd="0" presId="urn:microsoft.com/office/officeart/2005/8/layout/venn2"/>
    <dgm:cxn modelId="{D40C6255-FF5E-4AE9-8318-5021F3FF6109}" type="presParOf" srcId="{C337F510-5A6D-47B4-8886-811DC988EB04}" destId="{F1706405-D52E-4C31-A0A9-86E949E8471A}" srcOrd="3" destOrd="0" presId="urn:microsoft.com/office/officeart/2005/8/layout/venn2"/>
    <dgm:cxn modelId="{7EE03106-C1F6-49B8-B314-A7D89CA518DC}" type="presParOf" srcId="{F1706405-D52E-4C31-A0A9-86E949E8471A}" destId="{4BF5CA36-5296-4FD5-9AA9-6BB0A34E82C1}" srcOrd="0" destOrd="0" presId="urn:microsoft.com/office/officeart/2005/8/layout/venn2"/>
    <dgm:cxn modelId="{7FC34647-DE12-40FC-B6BA-4C4F4FD5CD51}" type="presParOf" srcId="{F1706405-D52E-4C31-A0A9-86E949E8471A}" destId="{744B6499-6FF2-4DF5-922D-86781CBF2F7F}" srcOrd="1" destOrd="0" presId="urn:microsoft.com/office/officeart/2005/8/layout/venn2"/>
    <dgm:cxn modelId="{016F564E-8013-4B35-85D0-FDDF1A7F4CE2}" type="presParOf" srcId="{C337F510-5A6D-47B4-8886-811DC988EB04}" destId="{BBC0694E-BDE6-443B-A54F-AFE2D3371F8B}" srcOrd="4" destOrd="0" presId="urn:microsoft.com/office/officeart/2005/8/layout/venn2"/>
    <dgm:cxn modelId="{2B944482-A13B-44E3-8267-DE08C87C691C}" type="presParOf" srcId="{BBC0694E-BDE6-443B-A54F-AFE2D3371F8B}" destId="{2FA2EA6C-A73C-47C3-B9B0-F9AA0A8035BD}" srcOrd="0" destOrd="0" presId="urn:microsoft.com/office/officeart/2005/8/layout/venn2"/>
    <dgm:cxn modelId="{7A64F006-9C0D-492A-B045-FDD30164C045}" type="presParOf" srcId="{BBC0694E-BDE6-443B-A54F-AFE2D3371F8B}" destId="{54D96066-42BB-4582-B818-58D82AF8851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D8F34B2-CCFB-4EDF-9320-BACE9DF223D5}" type="doc">
      <dgm:prSet loTypeId="urn:microsoft.com/office/officeart/2005/8/layout/radial1" loCatId="cycle" qsTypeId="urn:microsoft.com/office/officeart/2005/8/quickstyle/simple1" qsCatId="simple" csTypeId="urn:microsoft.com/office/officeart/2005/8/colors/accent4_1" csCatId="accent4" phldr="1"/>
      <dgm:spPr/>
      <dgm:t>
        <a:bodyPr/>
        <a:lstStyle/>
        <a:p>
          <a:endParaRPr lang="da-DK"/>
        </a:p>
      </dgm:t>
    </dgm:pt>
    <dgm:pt modelId="{6AA506A0-5015-4256-8953-E97A5882ED65}" type="pres">
      <dgm:prSet presAssocID="{0D8F34B2-CCFB-4EDF-9320-BACE9DF223D5}" presName="cycle" presStyleCnt="0">
        <dgm:presLayoutVars>
          <dgm:chMax val="1"/>
          <dgm:dir/>
          <dgm:animLvl val="ctr"/>
          <dgm:resizeHandles val="exact"/>
        </dgm:presLayoutVars>
      </dgm:prSet>
      <dgm:spPr/>
    </dgm:pt>
  </dgm:ptLst>
  <dgm:cxnLst>
    <dgm:cxn modelId="{1A62D857-983A-4EB4-B757-D537FB75EFCD}" type="presOf" srcId="{0D8F34B2-CCFB-4EDF-9320-BACE9DF223D5}" destId="{6AA506A0-5015-4256-8953-E97A5882ED65}" srcOrd="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5A7260-E45F-DF41-AC35-FD7CB6AC0999}" type="doc">
      <dgm:prSet loTypeId="urn:microsoft.com/office/officeart/2005/8/layout/cycle3" loCatId="" qsTypeId="urn:microsoft.com/office/officeart/2005/8/quickstyle/simple1" qsCatId="simple" csTypeId="urn:microsoft.com/office/officeart/2005/8/colors/accent6_2" csCatId="accent6" phldr="1"/>
      <dgm:spPr/>
      <dgm:t>
        <a:bodyPr/>
        <a:lstStyle/>
        <a:p>
          <a:endParaRPr lang="nb-NO"/>
        </a:p>
      </dgm:t>
    </dgm:pt>
    <dgm:pt modelId="{30E056BC-8DB0-A447-8F50-CE78464B4C48}">
      <dgm:prSet phldrT="[Tekst]" custT="1"/>
      <dgm:spPr>
        <a:xfrm>
          <a:off x="1738993" y="814"/>
          <a:ext cx="1027337" cy="513668"/>
        </a:xfrm>
        <a:prstGeom prst="roundRect">
          <a:avLst/>
        </a:prstGeom>
        <a:solidFill>
          <a:srgbClr val="0FA64B"/>
        </a:solidFill>
        <a:ln w="25400" cap="flat" cmpd="sng" algn="ctr">
          <a:solidFill>
            <a:schemeClr val="accent4">
              <a:lumMod val="60000"/>
              <a:lumOff val="40000"/>
            </a:schemeClr>
          </a:solidFill>
          <a:prstDash val="solid"/>
          <a:miter lim="800000"/>
        </a:ln>
        <a:effectLst/>
      </dgm:spPr>
      <dgm:t>
        <a:bodyPr/>
        <a:lstStyle/>
        <a:p>
          <a:pPr>
            <a:buNone/>
          </a:pPr>
          <a:r>
            <a:rPr lang="nb-NO" sz="1400" b="1" i="0" dirty="0">
              <a:solidFill>
                <a:srgbClr val="FFFFFF"/>
              </a:solidFill>
              <a:latin typeface="+mn-lt"/>
              <a:ea typeface="+mn-ea"/>
              <a:cs typeface="Arial"/>
            </a:rPr>
            <a:t>Kortlægning af læringsmiljøet</a:t>
          </a:r>
        </a:p>
      </dgm:t>
    </dgm:pt>
    <dgm:pt modelId="{C6085EFD-22D9-E044-A638-DC9FC2F1F46A}" type="parTrans" cxnId="{8E6BFDE5-A66A-FB4D-A895-E72F99A44D0B}">
      <dgm:prSet/>
      <dgm:spPr/>
      <dgm:t>
        <a:bodyPr/>
        <a:lstStyle/>
        <a:p>
          <a:endParaRPr lang="nb-NO"/>
        </a:p>
      </dgm:t>
    </dgm:pt>
    <dgm:pt modelId="{1C9591D6-BC90-B74E-99D2-F681271B6393}" type="sibTrans" cxnId="{8E6BFDE5-A66A-FB4D-A895-E72F99A44D0B}">
      <dgm:prSet/>
      <dgm:spPr>
        <a:xfrm>
          <a:off x="832759" y="-3770"/>
          <a:ext cx="2839805" cy="2839805"/>
        </a:xfrm>
        <a:prstGeom prst="circularArrow">
          <a:avLst>
            <a:gd name="adj1" fmla="val 5274"/>
            <a:gd name="adj2" fmla="val 312630"/>
            <a:gd name="adj3" fmla="val 14313281"/>
            <a:gd name="adj4" fmla="val 17077362"/>
            <a:gd name="adj5" fmla="val 5477"/>
          </a:avLst>
        </a:prstGeom>
        <a:solidFill>
          <a:srgbClr val="8FCC90"/>
        </a:solidFill>
        <a:ln>
          <a:noFill/>
        </a:ln>
        <a:effectLst/>
      </dgm:spPr>
      <dgm:t>
        <a:bodyPr/>
        <a:lstStyle/>
        <a:p>
          <a:endParaRPr lang="nb-NO" b="1"/>
        </a:p>
      </dgm:t>
    </dgm:pt>
    <dgm:pt modelId="{5FE3608C-C594-A04F-90C1-CE48EF1B0FD9}">
      <dgm:prSet phldrT="[Tekst]" custT="1"/>
      <dgm:spPr>
        <a:xfrm>
          <a:off x="2783534" y="574854"/>
          <a:ext cx="1027337" cy="513668"/>
        </a:xfrm>
        <a:prstGeom prst="roundRect">
          <a:avLst/>
        </a:prstGeom>
        <a:solidFill>
          <a:schemeClr val="accent4">
            <a:lumMod val="60000"/>
            <a:lumOff val="40000"/>
          </a:schemeClr>
        </a:solidFill>
        <a:ln w="25400" cap="flat" cmpd="sng" algn="ctr">
          <a:solidFill>
            <a:srgbClr val="0FA64B"/>
          </a:solidFill>
          <a:prstDash val="solid"/>
          <a:miter lim="800000"/>
        </a:ln>
        <a:effectLst/>
      </dgm:spPr>
      <dgm:t>
        <a:bodyPr/>
        <a:lstStyle/>
        <a:p>
          <a:pPr>
            <a:buNone/>
          </a:pPr>
          <a:r>
            <a:rPr lang="nb-NO" sz="1200" b="1" dirty="0">
              <a:solidFill>
                <a:srgbClr val="FFFFFF"/>
              </a:solidFill>
              <a:latin typeface="+mn-lt"/>
              <a:ea typeface="+mn-ea"/>
              <a:cs typeface="Arial"/>
            </a:rPr>
            <a:t>Data analyser, valg og genemførelse af forbedringstiltag i praksis, herunder kompetence og kapacitetsopbygning</a:t>
          </a:r>
        </a:p>
      </dgm:t>
    </dgm:pt>
    <dgm:pt modelId="{7EB545B1-098B-CA41-A2F7-3D73A53628AC}" type="parTrans" cxnId="{33D9C32B-BE07-B942-B7E8-61223C2D4837}">
      <dgm:prSet/>
      <dgm:spPr/>
      <dgm:t>
        <a:bodyPr/>
        <a:lstStyle/>
        <a:p>
          <a:endParaRPr lang="nb-NO"/>
        </a:p>
      </dgm:t>
    </dgm:pt>
    <dgm:pt modelId="{3118861C-6F4B-CF44-96A8-485164AF581D}" type="sibTrans" cxnId="{33D9C32B-BE07-B942-B7E8-61223C2D4837}">
      <dgm:prSet/>
      <dgm:spPr/>
      <dgm:t>
        <a:bodyPr/>
        <a:lstStyle/>
        <a:p>
          <a:endParaRPr lang="nb-NO"/>
        </a:p>
      </dgm:t>
    </dgm:pt>
    <dgm:pt modelId="{85AC55AF-65D8-BE49-BE05-6596BC9DB30B}">
      <dgm:prSet phldrT="[Tekst]" custT="1"/>
      <dgm:spPr>
        <a:xfrm>
          <a:off x="2736699" y="1728891"/>
          <a:ext cx="1027337" cy="513668"/>
        </a:xfrm>
        <a:prstGeom prst="roundRect">
          <a:avLst/>
        </a:prstGeom>
        <a:solidFill>
          <a:srgbClr val="0FA64B"/>
        </a:solidFill>
        <a:ln w="25400" cap="flat" cmpd="sng" algn="ctr">
          <a:solidFill>
            <a:schemeClr val="accent4">
              <a:lumMod val="60000"/>
              <a:lumOff val="40000"/>
            </a:schemeClr>
          </a:solidFill>
          <a:prstDash val="solid"/>
          <a:miter lim="800000"/>
        </a:ln>
        <a:effectLst/>
      </dgm:spPr>
      <dgm:t>
        <a:bodyPr/>
        <a:lstStyle/>
        <a:p>
          <a:pPr>
            <a:buNone/>
          </a:pPr>
          <a:endParaRPr lang="nb-NO" sz="1400" b="1" dirty="0">
            <a:solidFill>
              <a:srgbClr val="FFFFFF"/>
            </a:solidFill>
            <a:latin typeface="Calibri"/>
            <a:ea typeface="+mn-ea"/>
            <a:cs typeface="Arial"/>
          </a:endParaRPr>
        </a:p>
        <a:p>
          <a:pPr>
            <a:buNone/>
          </a:pPr>
          <a:br>
            <a:rPr lang="en-US" sz="1400" b="1" i="0" dirty="0">
              <a:solidFill>
                <a:srgbClr val="FFFFFF"/>
              </a:solidFill>
              <a:latin typeface="+mn-lt"/>
              <a:ea typeface="+mn-ea"/>
              <a:cs typeface="Arial"/>
            </a:rPr>
          </a:br>
          <a:r>
            <a:rPr lang="nb-NO" sz="1400" b="1" i="0" dirty="0">
              <a:solidFill>
                <a:srgbClr val="FFFFFF"/>
              </a:solidFill>
              <a:latin typeface="+mn-lt"/>
              <a:ea typeface="+mn-ea"/>
              <a:cs typeface="Arial"/>
            </a:rPr>
            <a:t>Kortlægnig af læringsmiljøet</a:t>
          </a:r>
          <a:endParaRPr lang="nb-NO" sz="1400" b="1" dirty="0">
            <a:solidFill>
              <a:srgbClr val="FFFFFF"/>
            </a:solidFill>
            <a:latin typeface="+mn-lt"/>
            <a:ea typeface="+mn-ea"/>
            <a:cs typeface="Arial"/>
          </a:endParaRPr>
        </a:p>
        <a:p>
          <a:pPr>
            <a:buNone/>
          </a:pPr>
          <a:r>
            <a:rPr lang="nb-NO" sz="600" b="1" dirty="0">
              <a:solidFill>
                <a:srgbClr val="FFFFFF"/>
              </a:solidFill>
              <a:latin typeface="Calibri"/>
              <a:ea typeface="+mn-ea"/>
              <a:cs typeface="Arial"/>
            </a:rPr>
            <a:t> </a:t>
          </a:r>
          <a:br>
            <a:rPr lang="nb-NO" sz="600" b="1" dirty="0">
              <a:solidFill>
                <a:srgbClr val="FFFFFF"/>
              </a:solidFill>
              <a:latin typeface="Calibri"/>
              <a:ea typeface="+mn-ea"/>
              <a:cs typeface="Arial"/>
            </a:rPr>
          </a:br>
          <a:endParaRPr lang="nb-NO" sz="600" b="1" dirty="0">
            <a:solidFill>
              <a:srgbClr val="FFFFFF"/>
            </a:solidFill>
            <a:latin typeface="Calibri"/>
            <a:ea typeface="+mn-ea"/>
            <a:cs typeface="Arial"/>
          </a:endParaRPr>
        </a:p>
      </dgm:t>
    </dgm:pt>
    <dgm:pt modelId="{63BBA5A2-AB54-794C-9BDC-B626CE28DD61}" type="parTrans" cxnId="{65234127-5348-DA4E-B63C-20409914999C}">
      <dgm:prSet/>
      <dgm:spPr/>
      <dgm:t>
        <a:bodyPr/>
        <a:lstStyle/>
        <a:p>
          <a:endParaRPr lang="nb-NO"/>
        </a:p>
      </dgm:t>
    </dgm:pt>
    <dgm:pt modelId="{00CD27F1-B41F-E641-A9E3-5E79BDBB6D5F}" type="sibTrans" cxnId="{65234127-5348-DA4E-B63C-20409914999C}">
      <dgm:prSet/>
      <dgm:spPr/>
      <dgm:t>
        <a:bodyPr/>
        <a:lstStyle/>
        <a:p>
          <a:endParaRPr lang="nb-NO"/>
        </a:p>
      </dgm:t>
    </dgm:pt>
    <dgm:pt modelId="{CF510FD2-8EB7-4E95-822F-C74014425C83}">
      <dgm:prSet custT="1"/>
      <dgm:spPr>
        <a:solidFill>
          <a:schemeClr val="accent4">
            <a:lumMod val="60000"/>
            <a:lumOff val="40000"/>
          </a:schemeClr>
        </a:solidFill>
        <a:ln w="28575">
          <a:solidFill>
            <a:srgbClr val="0FA64B"/>
          </a:solidFill>
        </a:ln>
      </dgm:spPr>
      <dgm:t>
        <a:bodyPr/>
        <a:lstStyle/>
        <a:p>
          <a:pPr>
            <a:buNone/>
          </a:pPr>
          <a:r>
            <a:rPr lang="nb-NO" sz="1200" b="1" dirty="0">
              <a:solidFill>
                <a:srgbClr val="FFFFFF"/>
              </a:solidFill>
              <a:latin typeface="+mn-lt"/>
              <a:ea typeface="+mn-ea"/>
              <a:cs typeface="Arial"/>
            </a:rPr>
            <a:t>Data analyser, valg og genemførelse af forbedringstiltag i praksis, herunder kompetence og kapacitetsopbygning</a:t>
          </a:r>
          <a:endParaRPr lang="da-DK" sz="1200" b="1" dirty="0">
            <a:solidFill>
              <a:srgbClr val="FFFFFF"/>
            </a:solidFill>
            <a:latin typeface="+mn-lt"/>
            <a:ea typeface="+mn-ea"/>
            <a:cs typeface="Arial"/>
          </a:endParaRPr>
        </a:p>
      </dgm:t>
    </dgm:pt>
    <dgm:pt modelId="{92B962D5-F7CB-418E-AEF0-CD3C83602D45}" type="parTrans" cxnId="{D008E3DF-BECD-43CD-A7E4-F4865BB87182}">
      <dgm:prSet/>
      <dgm:spPr/>
      <dgm:t>
        <a:bodyPr/>
        <a:lstStyle/>
        <a:p>
          <a:endParaRPr lang="da-DK"/>
        </a:p>
      </dgm:t>
    </dgm:pt>
    <dgm:pt modelId="{B49EBED7-FD25-406B-9309-EC0C60823ED0}" type="sibTrans" cxnId="{D008E3DF-BECD-43CD-A7E4-F4865BB87182}">
      <dgm:prSet/>
      <dgm:spPr/>
      <dgm:t>
        <a:bodyPr/>
        <a:lstStyle/>
        <a:p>
          <a:endParaRPr lang="da-DK"/>
        </a:p>
      </dgm:t>
    </dgm:pt>
    <dgm:pt modelId="{C4015AA4-D679-46A8-9C7A-0C0022524DB2}">
      <dgm:prSet custT="1"/>
      <dgm:spPr>
        <a:solidFill>
          <a:srgbClr val="0FA64B"/>
        </a:solidFill>
        <a:ln w="28575">
          <a:solidFill>
            <a:schemeClr val="accent4">
              <a:lumMod val="60000"/>
              <a:lumOff val="40000"/>
            </a:schemeClr>
          </a:solidFill>
        </a:ln>
      </dgm:spPr>
      <dgm:t>
        <a:bodyPr/>
        <a:lstStyle/>
        <a:p>
          <a:pPr>
            <a:buNone/>
          </a:pPr>
          <a:r>
            <a:rPr lang="nb-NO" sz="1400" b="1" i="0" dirty="0">
              <a:solidFill>
                <a:srgbClr val="FFFFFF"/>
              </a:solidFill>
              <a:latin typeface="+mn-lt"/>
              <a:ea typeface="+mn-ea"/>
              <a:cs typeface="Arial"/>
            </a:rPr>
            <a:t>Kortlægnig af læringsmiljøet</a:t>
          </a:r>
          <a:endParaRPr lang="da-DK" sz="1400" b="1" i="0" dirty="0">
            <a:solidFill>
              <a:srgbClr val="FFFFFF"/>
            </a:solidFill>
            <a:latin typeface="+mn-lt"/>
            <a:ea typeface="+mn-ea"/>
            <a:cs typeface="Arial"/>
          </a:endParaRPr>
        </a:p>
      </dgm:t>
    </dgm:pt>
    <dgm:pt modelId="{BAF6B176-3E1A-4128-AF5E-15F7292F1FFC}" type="parTrans" cxnId="{AB9FE7F1-1B98-4453-B1E1-3F7F91CC9ABB}">
      <dgm:prSet/>
      <dgm:spPr/>
      <dgm:t>
        <a:bodyPr/>
        <a:lstStyle/>
        <a:p>
          <a:endParaRPr lang="da-DK"/>
        </a:p>
      </dgm:t>
    </dgm:pt>
    <dgm:pt modelId="{C173D743-8C81-4576-992D-C4F4D70557F9}" type="sibTrans" cxnId="{AB9FE7F1-1B98-4453-B1E1-3F7F91CC9ABB}">
      <dgm:prSet/>
      <dgm:spPr/>
      <dgm:t>
        <a:bodyPr/>
        <a:lstStyle/>
        <a:p>
          <a:endParaRPr lang="da-DK"/>
        </a:p>
      </dgm:t>
    </dgm:pt>
    <dgm:pt modelId="{FCBEAADA-9C11-4D93-9D7D-0A701DBC179D}">
      <dgm:prSet custT="1"/>
      <dgm:spPr>
        <a:solidFill>
          <a:schemeClr val="accent4">
            <a:lumMod val="60000"/>
            <a:lumOff val="40000"/>
          </a:schemeClr>
        </a:solidFill>
        <a:ln w="28575">
          <a:solidFill>
            <a:srgbClr val="0FA64B"/>
          </a:solidFill>
        </a:ln>
      </dgm:spPr>
      <dgm:t>
        <a:bodyPr/>
        <a:lstStyle/>
        <a:p>
          <a:pPr>
            <a:buNone/>
          </a:pPr>
          <a:r>
            <a:rPr lang="nb-NO" sz="1200" b="1" dirty="0">
              <a:solidFill>
                <a:srgbClr val="FFFFFF"/>
              </a:solidFill>
              <a:latin typeface="+mn-lt"/>
              <a:ea typeface="+mn-ea"/>
              <a:cs typeface="Arial"/>
            </a:rPr>
            <a:t>Data analyser, valg og genemførelse af forbedringstiltag i praksis, herunder kompetence og kapacitetsopbygning</a:t>
          </a:r>
          <a:endParaRPr lang="da-DK" sz="1200" b="1" dirty="0">
            <a:solidFill>
              <a:srgbClr val="FFFFFF"/>
            </a:solidFill>
            <a:latin typeface="+mn-lt"/>
            <a:ea typeface="+mn-ea"/>
            <a:cs typeface="Arial"/>
          </a:endParaRPr>
        </a:p>
      </dgm:t>
    </dgm:pt>
    <dgm:pt modelId="{00F2315A-B211-4DB4-B39C-729D7B8F4A0F}" type="parTrans" cxnId="{2CB074EA-6D44-49DE-A835-A3ED68F19598}">
      <dgm:prSet/>
      <dgm:spPr/>
      <dgm:t>
        <a:bodyPr/>
        <a:lstStyle/>
        <a:p>
          <a:endParaRPr lang="da-DK"/>
        </a:p>
      </dgm:t>
    </dgm:pt>
    <dgm:pt modelId="{3573B2B3-C9D4-404D-B19A-B930C281AFFE}" type="sibTrans" cxnId="{2CB074EA-6D44-49DE-A835-A3ED68F19598}">
      <dgm:prSet/>
      <dgm:spPr/>
      <dgm:t>
        <a:bodyPr/>
        <a:lstStyle/>
        <a:p>
          <a:endParaRPr lang="da-DK"/>
        </a:p>
      </dgm:t>
    </dgm:pt>
    <dgm:pt modelId="{7E4300E0-D706-8448-8793-85D4AC06E701}" type="pres">
      <dgm:prSet presAssocID="{495A7260-E45F-DF41-AC35-FD7CB6AC0999}" presName="Name0" presStyleCnt="0">
        <dgm:presLayoutVars>
          <dgm:dir/>
          <dgm:resizeHandles val="exact"/>
        </dgm:presLayoutVars>
      </dgm:prSet>
      <dgm:spPr/>
    </dgm:pt>
    <dgm:pt modelId="{BC7E8356-CCE0-2640-9BB7-E21A74953E84}" type="pres">
      <dgm:prSet presAssocID="{495A7260-E45F-DF41-AC35-FD7CB6AC0999}" presName="cycle" presStyleCnt="0"/>
      <dgm:spPr/>
    </dgm:pt>
    <dgm:pt modelId="{B1F88F05-1F1B-0A46-BF6E-DEF34EF607E7}" type="pres">
      <dgm:prSet presAssocID="{30E056BC-8DB0-A447-8F50-CE78464B4C48}" presName="nodeFirstNode" presStyleLbl="node1" presStyleIdx="0" presStyleCnt="6">
        <dgm:presLayoutVars>
          <dgm:bulletEnabled val="1"/>
        </dgm:presLayoutVars>
      </dgm:prSet>
      <dgm:spPr/>
    </dgm:pt>
    <dgm:pt modelId="{9A16BCA2-F1AF-EB42-97F6-747291101ECD}" type="pres">
      <dgm:prSet presAssocID="{1C9591D6-BC90-B74E-99D2-F681271B6393}" presName="sibTransFirstNode" presStyleLbl="bgShp" presStyleIdx="0" presStyleCnt="1"/>
      <dgm:spPr/>
    </dgm:pt>
    <dgm:pt modelId="{C5B47757-18EF-EB43-B55C-AC8A3ED05B12}" type="pres">
      <dgm:prSet presAssocID="{5FE3608C-C594-A04F-90C1-CE48EF1B0FD9}" presName="nodeFollowingNodes" presStyleLbl="node1" presStyleIdx="1" presStyleCnt="6" custRadScaleRad="103624" custRadScaleInc="2025">
        <dgm:presLayoutVars>
          <dgm:bulletEnabled val="1"/>
        </dgm:presLayoutVars>
      </dgm:prSet>
      <dgm:spPr/>
    </dgm:pt>
    <dgm:pt modelId="{DFF29F59-1BCE-544A-9305-1B12F83DD186}" type="pres">
      <dgm:prSet presAssocID="{85AC55AF-65D8-BE49-BE05-6596BC9DB30B}" presName="nodeFollowingNodes" presStyleLbl="node1" presStyleIdx="2" presStyleCnt="6">
        <dgm:presLayoutVars>
          <dgm:bulletEnabled val="1"/>
        </dgm:presLayoutVars>
      </dgm:prSet>
      <dgm:spPr/>
    </dgm:pt>
    <dgm:pt modelId="{8C1D9362-AD42-4BB9-8143-BCAA230351DC}" type="pres">
      <dgm:prSet presAssocID="{CF510FD2-8EB7-4E95-822F-C74014425C83}" presName="nodeFollowingNodes" presStyleLbl="node1" presStyleIdx="3" presStyleCnt="6">
        <dgm:presLayoutVars>
          <dgm:bulletEnabled val="1"/>
        </dgm:presLayoutVars>
      </dgm:prSet>
      <dgm:spPr/>
    </dgm:pt>
    <dgm:pt modelId="{074190B4-18A5-41E2-BE9C-DEBE04E777EF}" type="pres">
      <dgm:prSet presAssocID="{C4015AA4-D679-46A8-9C7A-0C0022524DB2}" presName="nodeFollowingNodes" presStyleLbl="node1" presStyleIdx="4" presStyleCnt="6">
        <dgm:presLayoutVars>
          <dgm:bulletEnabled val="1"/>
        </dgm:presLayoutVars>
      </dgm:prSet>
      <dgm:spPr/>
    </dgm:pt>
    <dgm:pt modelId="{706D0680-4F8A-4E69-B86E-09E2B7CC925D}" type="pres">
      <dgm:prSet presAssocID="{FCBEAADA-9C11-4D93-9D7D-0A701DBC179D}" presName="nodeFollowingNodes" presStyleLbl="node1" presStyleIdx="5" presStyleCnt="6">
        <dgm:presLayoutVars>
          <dgm:bulletEnabled val="1"/>
        </dgm:presLayoutVars>
      </dgm:prSet>
      <dgm:spPr/>
    </dgm:pt>
  </dgm:ptLst>
  <dgm:cxnLst>
    <dgm:cxn modelId="{11337D1B-06A0-4F55-AA36-64E907EBCC43}" type="presOf" srcId="{5FE3608C-C594-A04F-90C1-CE48EF1B0FD9}" destId="{C5B47757-18EF-EB43-B55C-AC8A3ED05B12}" srcOrd="0" destOrd="0" presId="urn:microsoft.com/office/officeart/2005/8/layout/cycle3"/>
    <dgm:cxn modelId="{65234127-5348-DA4E-B63C-20409914999C}" srcId="{495A7260-E45F-DF41-AC35-FD7CB6AC0999}" destId="{85AC55AF-65D8-BE49-BE05-6596BC9DB30B}" srcOrd="2" destOrd="0" parTransId="{63BBA5A2-AB54-794C-9BDC-B626CE28DD61}" sibTransId="{00CD27F1-B41F-E641-A9E3-5E79BDBB6D5F}"/>
    <dgm:cxn modelId="{33D9C32B-BE07-B942-B7E8-61223C2D4837}" srcId="{495A7260-E45F-DF41-AC35-FD7CB6AC0999}" destId="{5FE3608C-C594-A04F-90C1-CE48EF1B0FD9}" srcOrd="1" destOrd="0" parTransId="{7EB545B1-098B-CA41-A2F7-3D73A53628AC}" sibTransId="{3118861C-6F4B-CF44-96A8-485164AF581D}"/>
    <dgm:cxn modelId="{3BB5C43C-C608-4948-9D72-C5755D1CFAE8}" type="presOf" srcId="{85AC55AF-65D8-BE49-BE05-6596BC9DB30B}" destId="{DFF29F59-1BCE-544A-9305-1B12F83DD186}" srcOrd="0" destOrd="0" presId="urn:microsoft.com/office/officeart/2005/8/layout/cycle3"/>
    <dgm:cxn modelId="{41657A71-DF1A-4BD9-AE00-CF32B24218AD}" type="presOf" srcId="{C4015AA4-D679-46A8-9C7A-0C0022524DB2}" destId="{074190B4-18A5-41E2-BE9C-DEBE04E777EF}" srcOrd="0" destOrd="0" presId="urn:microsoft.com/office/officeart/2005/8/layout/cycle3"/>
    <dgm:cxn modelId="{C04F8E8E-29A1-423C-BEBC-5E4C85F5C642}" type="presOf" srcId="{FCBEAADA-9C11-4D93-9D7D-0A701DBC179D}" destId="{706D0680-4F8A-4E69-B86E-09E2B7CC925D}" srcOrd="0" destOrd="0" presId="urn:microsoft.com/office/officeart/2005/8/layout/cycle3"/>
    <dgm:cxn modelId="{BA2BEE95-7747-410C-97BD-1E33E92D1BD9}" type="presOf" srcId="{495A7260-E45F-DF41-AC35-FD7CB6AC0999}" destId="{7E4300E0-D706-8448-8793-85D4AC06E701}" srcOrd="0" destOrd="0" presId="urn:microsoft.com/office/officeart/2005/8/layout/cycle3"/>
    <dgm:cxn modelId="{F21272C1-ED44-42E7-AFCB-2B1EDD49742B}" type="presOf" srcId="{CF510FD2-8EB7-4E95-822F-C74014425C83}" destId="{8C1D9362-AD42-4BB9-8143-BCAA230351DC}" srcOrd="0" destOrd="0" presId="urn:microsoft.com/office/officeart/2005/8/layout/cycle3"/>
    <dgm:cxn modelId="{B993EBDB-3A68-409E-9A4D-DF51AD510F96}" type="presOf" srcId="{1C9591D6-BC90-B74E-99D2-F681271B6393}" destId="{9A16BCA2-F1AF-EB42-97F6-747291101ECD}" srcOrd="0" destOrd="0" presId="urn:microsoft.com/office/officeart/2005/8/layout/cycle3"/>
    <dgm:cxn modelId="{D008E3DF-BECD-43CD-A7E4-F4865BB87182}" srcId="{495A7260-E45F-DF41-AC35-FD7CB6AC0999}" destId="{CF510FD2-8EB7-4E95-822F-C74014425C83}" srcOrd="3" destOrd="0" parTransId="{92B962D5-F7CB-418E-AEF0-CD3C83602D45}" sibTransId="{B49EBED7-FD25-406B-9309-EC0C60823ED0}"/>
    <dgm:cxn modelId="{A1CF47E5-9F42-4EF0-A30F-C230714FCC7E}" type="presOf" srcId="{30E056BC-8DB0-A447-8F50-CE78464B4C48}" destId="{B1F88F05-1F1B-0A46-BF6E-DEF34EF607E7}" srcOrd="0" destOrd="0" presId="urn:microsoft.com/office/officeart/2005/8/layout/cycle3"/>
    <dgm:cxn modelId="{8E6BFDE5-A66A-FB4D-A895-E72F99A44D0B}" srcId="{495A7260-E45F-DF41-AC35-FD7CB6AC0999}" destId="{30E056BC-8DB0-A447-8F50-CE78464B4C48}" srcOrd="0" destOrd="0" parTransId="{C6085EFD-22D9-E044-A638-DC9FC2F1F46A}" sibTransId="{1C9591D6-BC90-B74E-99D2-F681271B6393}"/>
    <dgm:cxn modelId="{2CB074EA-6D44-49DE-A835-A3ED68F19598}" srcId="{495A7260-E45F-DF41-AC35-FD7CB6AC0999}" destId="{FCBEAADA-9C11-4D93-9D7D-0A701DBC179D}" srcOrd="5" destOrd="0" parTransId="{00F2315A-B211-4DB4-B39C-729D7B8F4A0F}" sibTransId="{3573B2B3-C9D4-404D-B19A-B930C281AFFE}"/>
    <dgm:cxn modelId="{AB9FE7F1-1B98-4453-B1E1-3F7F91CC9ABB}" srcId="{495A7260-E45F-DF41-AC35-FD7CB6AC0999}" destId="{C4015AA4-D679-46A8-9C7A-0C0022524DB2}" srcOrd="4" destOrd="0" parTransId="{BAF6B176-3E1A-4128-AF5E-15F7292F1FFC}" sibTransId="{C173D743-8C81-4576-992D-C4F4D70557F9}"/>
    <dgm:cxn modelId="{9458211B-91DD-4981-B556-C4BFA0349E29}" type="presParOf" srcId="{7E4300E0-D706-8448-8793-85D4AC06E701}" destId="{BC7E8356-CCE0-2640-9BB7-E21A74953E84}" srcOrd="0" destOrd="0" presId="urn:microsoft.com/office/officeart/2005/8/layout/cycle3"/>
    <dgm:cxn modelId="{E98048A7-13F5-4E6F-B612-1E26AFAAA440}" type="presParOf" srcId="{BC7E8356-CCE0-2640-9BB7-E21A74953E84}" destId="{B1F88F05-1F1B-0A46-BF6E-DEF34EF607E7}" srcOrd="0" destOrd="0" presId="urn:microsoft.com/office/officeart/2005/8/layout/cycle3"/>
    <dgm:cxn modelId="{13E662A2-86A3-4322-97A2-9E51B8FCE147}" type="presParOf" srcId="{BC7E8356-CCE0-2640-9BB7-E21A74953E84}" destId="{9A16BCA2-F1AF-EB42-97F6-747291101ECD}" srcOrd="1" destOrd="0" presId="urn:microsoft.com/office/officeart/2005/8/layout/cycle3"/>
    <dgm:cxn modelId="{1B8C64E6-4FAE-4313-BEC7-B2F9555F5BF8}" type="presParOf" srcId="{BC7E8356-CCE0-2640-9BB7-E21A74953E84}" destId="{C5B47757-18EF-EB43-B55C-AC8A3ED05B12}" srcOrd="2" destOrd="0" presId="urn:microsoft.com/office/officeart/2005/8/layout/cycle3"/>
    <dgm:cxn modelId="{87EF8393-5AC8-4F45-8A8D-6230B0262ABC}" type="presParOf" srcId="{BC7E8356-CCE0-2640-9BB7-E21A74953E84}" destId="{DFF29F59-1BCE-544A-9305-1B12F83DD186}" srcOrd="3" destOrd="0" presId="urn:microsoft.com/office/officeart/2005/8/layout/cycle3"/>
    <dgm:cxn modelId="{2865D524-515B-4620-AE70-AC89F599E448}" type="presParOf" srcId="{BC7E8356-CCE0-2640-9BB7-E21A74953E84}" destId="{8C1D9362-AD42-4BB9-8143-BCAA230351DC}" srcOrd="4" destOrd="0" presId="urn:microsoft.com/office/officeart/2005/8/layout/cycle3"/>
    <dgm:cxn modelId="{6FD2C3C8-DFB3-443A-9F19-E811B2A80C27}" type="presParOf" srcId="{BC7E8356-CCE0-2640-9BB7-E21A74953E84}" destId="{074190B4-18A5-41E2-BE9C-DEBE04E777EF}" srcOrd="5" destOrd="0" presId="urn:microsoft.com/office/officeart/2005/8/layout/cycle3"/>
    <dgm:cxn modelId="{640AF9B4-D514-4032-B9DE-00DA9825B85C}" type="presParOf" srcId="{BC7E8356-CCE0-2640-9BB7-E21A74953E84}" destId="{706D0680-4F8A-4E69-B86E-09E2B7CC925D}" srcOrd="6"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DA8361C-9850-4BF7-B249-7150DBF4ADD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E2127A3-71A9-4D81-B551-15A75B6E6910}">
      <dgm:prSet/>
      <dgm:spPr/>
      <dgm:t>
        <a:bodyPr/>
        <a:lstStyle/>
        <a:p>
          <a:r>
            <a:rPr lang="da-DK" dirty="0"/>
            <a:t>To indledende dage med hele skolen for at skabe et fælles grundlag</a:t>
          </a:r>
          <a:endParaRPr lang="en-US" dirty="0"/>
        </a:p>
      </dgm:t>
    </dgm:pt>
    <dgm:pt modelId="{17EAD69C-F0DF-4D10-8929-E0BDD6E5ECC3}" type="parTrans" cxnId="{B4CFC5A2-FC45-47AF-95E8-2994D31A12B2}">
      <dgm:prSet/>
      <dgm:spPr/>
      <dgm:t>
        <a:bodyPr/>
        <a:lstStyle/>
        <a:p>
          <a:endParaRPr lang="en-US"/>
        </a:p>
      </dgm:t>
    </dgm:pt>
    <dgm:pt modelId="{D4018713-B58E-4F96-B444-256EE8929AA0}" type="sibTrans" cxnId="{B4CFC5A2-FC45-47AF-95E8-2994D31A12B2}">
      <dgm:prSet/>
      <dgm:spPr/>
      <dgm:t>
        <a:bodyPr/>
        <a:lstStyle/>
        <a:p>
          <a:endParaRPr lang="en-US"/>
        </a:p>
      </dgm:t>
    </dgm:pt>
    <dgm:pt modelId="{73C93CB6-5406-42B1-8186-06F49AD8B71D}">
      <dgm:prSet/>
      <dgm:spPr/>
      <dgm:t>
        <a:bodyPr/>
        <a:lstStyle/>
        <a:p>
          <a:r>
            <a:rPr lang="en-US" dirty="0" err="1"/>
            <a:t>Professionelle</a:t>
          </a:r>
          <a:r>
            <a:rPr lang="en-US" dirty="0"/>
            <a:t> </a:t>
          </a:r>
          <a:r>
            <a:rPr lang="en-US" dirty="0" err="1"/>
            <a:t>læringsfællesakber</a:t>
          </a:r>
          <a:r>
            <a:rPr lang="en-US" dirty="0"/>
            <a:t> med 4-6 </a:t>
          </a:r>
          <a:r>
            <a:rPr lang="en-US" dirty="0" err="1"/>
            <a:t>lærere</a:t>
          </a:r>
          <a:r>
            <a:rPr lang="en-US" dirty="0"/>
            <a:t> (</a:t>
          </a:r>
          <a:r>
            <a:rPr lang="en-US" dirty="0" err="1"/>
            <a:t>Facilitetet</a:t>
          </a:r>
          <a:r>
            <a:rPr lang="en-US" dirty="0"/>
            <a:t> </a:t>
          </a:r>
          <a:r>
            <a:rPr lang="en-US" dirty="0" err="1"/>
            <a:t>af</a:t>
          </a:r>
          <a:r>
            <a:rPr lang="en-US" dirty="0"/>
            <a:t> </a:t>
          </a:r>
          <a:r>
            <a:rPr lang="en-US" dirty="0" err="1"/>
            <a:t>forskere</a:t>
          </a:r>
          <a:r>
            <a:rPr lang="en-US" dirty="0"/>
            <a:t>)</a:t>
          </a:r>
        </a:p>
      </dgm:t>
    </dgm:pt>
    <dgm:pt modelId="{FA89439D-523F-4858-A63D-4285EB888FA7}" type="parTrans" cxnId="{780D96D2-1F7B-46D5-89D2-A3B8A821AE14}">
      <dgm:prSet/>
      <dgm:spPr/>
      <dgm:t>
        <a:bodyPr/>
        <a:lstStyle/>
        <a:p>
          <a:endParaRPr lang="en-US"/>
        </a:p>
      </dgm:t>
    </dgm:pt>
    <dgm:pt modelId="{E66BCCB5-819E-4482-984B-B4233506E752}" type="sibTrans" cxnId="{780D96D2-1F7B-46D5-89D2-A3B8A821AE14}">
      <dgm:prSet/>
      <dgm:spPr/>
      <dgm:t>
        <a:bodyPr/>
        <a:lstStyle/>
        <a:p>
          <a:endParaRPr lang="en-US"/>
        </a:p>
      </dgm:t>
    </dgm:pt>
    <dgm:pt modelId="{35975301-85D4-4CB2-8A13-CDF421319661}">
      <dgm:prSet/>
      <dgm:spPr/>
      <dgm:t>
        <a:bodyPr/>
        <a:lstStyle/>
        <a:p>
          <a:r>
            <a:rPr lang="en-US" dirty="0" err="1"/>
            <a:t>Ledercoaching</a:t>
          </a:r>
          <a:r>
            <a:rPr lang="en-US" dirty="0"/>
            <a:t> </a:t>
          </a:r>
        </a:p>
      </dgm:t>
    </dgm:pt>
    <dgm:pt modelId="{74FA95B4-580B-4978-9BE4-613F9B56293A}" type="parTrans" cxnId="{CD855EF7-BCE2-493A-9530-4084DDE1DB14}">
      <dgm:prSet/>
      <dgm:spPr/>
      <dgm:t>
        <a:bodyPr/>
        <a:lstStyle/>
        <a:p>
          <a:endParaRPr lang="en-US"/>
        </a:p>
      </dgm:t>
    </dgm:pt>
    <dgm:pt modelId="{AC450E61-4DD9-407F-AFE7-23266044064B}" type="sibTrans" cxnId="{CD855EF7-BCE2-493A-9530-4084DDE1DB14}">
      <dgm:prSet/>
      <dgm:spPr/>
      <dgm:t>
        <a:bodyPr/>
        <a:lstStyle/>
        <a:p>
          <a:endParaRPr lang="en-US"/>
        </a:p>
      </dgm:t>
    </dgm:pt>
    <dgm:pt modelId="{1BCA09E0-302E-4B20-BCCB-E3BFAA045128}">
      <dgm:prSet/>
      <dgm:spPr/>
      <dgm:t>
        <a:bodyPr/>
        <a:lstStyle/>
        <a:p>
          <a:r>
            <a:rPr lang="en-US" dirty="0"/>
            <a:t>To halve </a:t>
          </a:r>
          <a:r>
            <a:rPr lang="en-US" dirty="0" err="1"/>
            <a:t>dage</a:t>
          </a:r>
          <a:r>
            <a:rPr lang="en-US" dirty="0"/>
            <a:t> med focus </a:t>
          </a:r>
          <a:r>
            <a:rPr lang="en-US" dirty="0" err="1"/>
            <a:t>på</a:t>
          </a:r>
          <a:r>
            <a:rPr lang="en-US" dirty="0"/>
            <a:t> </a:t>
          </a:r>
          <a:r>
            <a:rPr lang="en-US" dirty="0" err="1"/>
            <a:t>videndeling</a:t>
          </a:r>
          <a:r>
            <a:rPr lang="en-US" dirty="0"/>
            <a:t> I hele </a:t>
          </a:r>
          <a:r>
            <a:rPr lang="en-US" dirty="0" err="1"/>
            <a:t>organisationen</a:t>
          </a:r>
          <a:endParaRPr lang="en-US" dirty="0"/>
        </a:p>
      </dgm:t>
    </dgm:pt>
    <dgm:pt modelId="{DF7ED4FD-9C91-4CB9-AF6A-AF569CA464EA}" type="parTrans" cxnId="{653E42B3-B3F2-491A-8F47-20E80D1C0D9D}">
      <dgm:prSet/>
      <dgm:spPr/>
      <dgm:t>
        <a:bodyPr/>
        <a:lstStyle/>
        <a:p>
          <a:endParaRPr lang="en-US"/>
        </a:p>
      </dgm:t>
    </dgm:pt>
    <dgm:pt modelId="{12161601-4AC0-4683-A378-4BFAA5E1E90C}" type="sibTrans" cxnId="{653E42B3-B3F2-491A-8F47-20E80D1C0D9D}">
      <dgm:prSet/>
      <dgm:spPr/>
      <dgm:t>
        <a:bodyPr/>
        <a:lstStyle/>
        <a:p>
          <a:endParaRPr lang="en-US"/>
        </a:p>
      </dgm:t>
    </dgm:pt>
    <dgm:pt modelId="{A2E667AA-21AB-47C7-B43C-2C829C0CED30}">
      <dgm:prSet/>
      <dgm:spPr/>
      <dgm:t>
        <a:bodyPr/>
        <a:lstStyle/>
        <a:p>
          <a:br>
            <a:rPr lang="en-US" dirty="0"/>
          </a:br>
          <a:r>
            <a:rPr lang="en-US" dirty="0" err="1"/>
            <a:t>Afsluttende</a:t>
          </a:r>
          <a:r>
            <a:rPr lang="en-US" dirty="0"/>
            <a:t> </a:t>
          </a:r>
          <a:r>
            <a:rPr lang="en-US" dirty="0" err="1"/>
            <a:t>dag</a:t>
          </a:r>
          <a:r>
            <a:rPr lang="en-US" dirty="0"/>
            <a:t> </a:t>
          </a:r>
          <a:r>
            <a:rPr lang="en-US" dirty="0" err="1"/>
            <a:t>ved</a:t>
          </a:r>
          <a:r>
            <a:rPr lang="en-US" dirty="0"/>
            <a:t> </a:t>
          </a:r>
          <a:r>
            <a:rPr lang="en-US" dirty="0" err="1"/>
            <a:t>skoleårets</a:t>
          </a:r>
          <a:r>
            <a:rPr lang="en-US" dirty="0"/>
            <a:t> </a:t>
          </a:r>
          <a:r>
            <a:rPr lang="en-US" dirty="0" err="1"/>
            <a:t>afslutning</a:t>
          </a:r>
          <a:endParaRPr lang="en-US" dirty="0"/>
        </a:p>
      </dgm:t>
    </dgm:pt>
    <dgm:pt modelId="{3E04A34E-D496-4ACD-A03C-B2EE2C9B004D}" type="parTrans" cxnId="{6BF48DBD-1D61-4AE2-BFAA-E5289E32ADAD}">
      <dgm:prSet/>
      <dgm:spPr/>
      <dgm:t>
        <a:bodyPr/>
        <a:lstStyle/>
        <a:p>
          <a:endParaRPr lang="en-US"/>
        </a:p>
      </dgm:t>
    </dgm:pt>
    <dgm:pt modelId="{4AF5A12E-A60B-476B-9EB2-16AEEF5D80C1}" type="sibTrans" cxnId="{6BF48DBD-1D61-4AE2-BFAA-E5289E32ADAD}">
      <dgm:prSet/>
      <dgm:spPr/>
      <dgm:t>
        <a:bodyPr/>
        <a:lstStyle/>
        <a:p>
          <a:endParaRPr lang="en-US"/>
        </a:p>
      </dgm:t>
    </dgm:pt>
    <dgm:pt modelId="{4898D926-FB3A-4D31-A82C-87EA9FE4B669}" type="pres">
      <dgm:prSet presAssocID="{7DA8361C-9850-4BF7-B249-7150DBF4ADD6}" presName="root" presStyleCnt="0">
        <dgm:presLayoutVars>
          <dgm:dir/>
          <dgm:resizeHandles val="exact"/>
        </dgm:presLayoutVars>
      </dgm:prSet>
      <dgm:spPr/>
    </dgm:pt>
    <dgm:pt modelId="{F6439F06-57B6-4208-A38C-AA12504CF90D}" type="pres">
      <dgm:prSet presAssocID="{6E2127A3-71A9-4D81-B551-15A75B6E6910}" presName="compNode" presStyleCnt="0"/>
      <dgm:spPr/>
    </dgm:pt>
    <dgm:pt modelId="{CB992D2E-7FD8-4D2E-A597-84AD3AD8CDC8}" type="pres">
      <dgm:prSet presAssocID="{6E2127A3-71A9-4D81-B551-15A75B6E6910}" presName="bgRect" presStyleLbl="bgShp" presStyleIdx="0" presStyleCnt="5"/>
      <dgm:spPr/>
    </dgm:pt>
    <dgm:pt modelId="{7FC6C2F5-478D-4061-A91E-3199AEF9C404}" type="pres">
      <dgm:prSet presAssocID="{6E2127A3-71A9-4D81-B551-15A75B6E691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olebygning"/>
        </a:ext>
      </dgm:extLst>
    </dgm:pt>
    <dgm:pt modelId="{CAFA28F0-4278-492F-B721-84ECED0D1B7E}" type="pres">
      <dgm:prSet presAssocID="{6E2127A3-71A9-4D81-B551-15A75B6E6910}" presName="spaceRect" presStyleCnt="0"/>
      <dgm:spPr/>
    </dgm:pt>
    <dgm:pt modelId="{232A5D44-E939-4A6A-8C02-A38F03936565}" type="pres">
      <dgm:prSet presAssocID="{6E2127A3-71A9-4D81-B551-15A75B6E6910}" presName="parTx" presStyleLbl="revTx" presStyleIdx="0" presStyleCnt="5">
        <dgm:presLayoutVars>
          <dgm:chMax val="0"/>
          <dgm:chPref val="0"/>
        </dgm:presLayoutVars>
      </dgm:prSet>
      <dgm:spPr/>
    </dgm:pt>
    <dgm:pt modelId="{8EB0510D-87A6-4920-B15F-A15202630000}" type="pres">
      <dgm:prSet presAssocID="{D4018713-B58E-4F96-B444-256EE8929AA0}" presName="sibTrans" presStyleCnt="0"/>
      <dgm:spPr/>
    </dgm:pt>
    <dgm:pt modelId="{D0BC8F87-1B35-476E-B86B-D054F87183BD}" type="pres">
      <dgm:prSet presAssocID="{73C93CB6-5406-42B1-8186-06F49AD8B71D}" presName="compNode" presStyleCnt="0"/>
      <dgm:spPr/>
    </dgm:pt>
    <dgm:pt modelId="{FBC51954-6284-4D04-AABD-903854167154}" type="pres">
      <dgm:prSet presAssocID="{73C93CB6-5406-42B1-8186-06F49AD8B71D}" presName="bgRect" presStyleLbl="bgShp" presStyleIdx="1" presStyleCnt="5"/>
      <dgm:spPr/>
    </dgm:pt>
    <dgm:pt modelId="{85F4D59B-EC6A-44B7-9B17-23549171CAF2}" type="pres">
      <dgm:prSet presAssocID="{73C93CB6-5406-42B1-8186-06F49AD8B71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ter"/>
        </a:ext>
      </dgm:extLst>
    </dgm:pt>
    <dgm:pt modelId="{D0A49978-B77E-46FC-A467-748DA8755542}" type="pres">
      <dgm:prSet presAssocID="{73C93CB6-5406-42B1-8186-06F49AD8B71D}" presName="spaceRect" presStyleCnt="0"/>
      <dgm:spPr/>
    </dgm:pt>
    <dgm:pt modelId="{D0412E98-C494-4CFB-84BF-F2CAF74F1838}" type="pres">
      <dgm:prSet presAssocID="{73C93CB6-5406-42B1-8186-06F49AD8B71D}" presName="parTx" presStyleLbl="revTx" presStyleIdx="1" presStyleCnt="5">
        <dgm:presLayoutVars>
          <dgm:chMax val="0"/>
          <dgm:chPref val="0"/>
        </dgm:presLayoutVars>
      </dgm:prSet>
      <dgm:spPr/>
    </dgm:pt>
    <dgm:pt modelId="{092A8533-E931-4D58-9426-1D6CE9571458}" type="pres">
      <dgm:prSet presAssocID="{E66BCCB5-819E-4482-984B-B4233506E752}" presName="sibTrans" presStyleCnt="0"/>
      <dgm:spPr/>
    </dgm:pt>
    <dgm:pt modelId="{BAE4FAEF-1FA8-4C97-A8CB-0416FD9880E5}" type="pres">
      <dgm:prSet presAssocID="{35975301-85D4-4CB2-8A13-CDF421319661}" presName="compNode" presStyleCnt="0"/>
      <dgm:spPr/>
    </dgm:pt>
    <dgm:pt modelId="{848F4D2F-BE99-4F06-8F30-767354821126}" type="pres">
      <dgm:prSet presAssocID="{35975301-85D4-4CB2-8A13-CDF421319661}" presName="bgRect" presStyleLbl="bgShp" presStyleIdx="2" presStyleCnt="5"/>
      <dgm:spPr/>
    </dgm:pt>
    <dgm:pt modelId="{4372C001-2AD5-421D-BC3A-18F584C76A9E}" type="pres">
      <dgm:prSet presAssocID="{35975301-85D4-4CB2-8A13-CDF42131966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ugere"/>
        </a:ext>
      </dgm:extLst>
    </dgm:pt>
    <dgm:pt modelId="{5697305B-B25C-4FF9-BED5-CF7E15D39373}" type="pres">
      <dgm:prSet presAssocID="{35975301-85D4-4CB2-8A13-CDF421319661}" presName="spaceRect" presStyleCnt="0"/>
      <dgm:spPr/>
    </dgm:pt>
    <dgm:pt modelId="{46877E9B-C9D5-4858-BC17-B08918865B1A}" type="pres">
      <dgm:prSet presAssocID="{35975301-85D4-4CB2-8A13-CDF421319661}" presName="parTx" presStyleLbl="revTx" presStyleIdx="2" presStyleCnt="5">
        <dgm:presLayoutVars>
          <dgm:chMax val="0"/>
          <dgm:chPref val="0"/>
        </dgm:presLayoutVars>
      </dgm:prSet>
      <dgm:spPr/>
    </dgm:pt>
    <dgm:pt modelId="{1FE32F8B-C407-4A13-9CEB-7C3931E44C69}" type="pres">
      <dgm:prSet presAssocID="{AC450E61-4DD9-407F-AFE7-23266044064B}" presName="sibTrans" presStyleCnt="0"/>
      <dgm:spPr/>
    </dgm:pt>
    <dgm:pt modelId="{53D9FBF6-5B82-4C75-B1D6-EE4445427836}" type="pres">
      <dgm:prSet presAssocID="{1BCA09E0-302E-4B20-BCCB-E3BFAA045128}" presName="compNode" presStyleCnt="0"/>
      <dgm:spPr/>
    </dgm:pt>
    <dgm:pt modelId="{E7D4AC42-3ACB-4CA9-A29B-B0B64E29870C}" type="pres">
      <dgm:prSet presAssocID="{1BCA09E0-302E-4B20-BCCB-E3BFAA045128}" presName="bgRect" presStyleLbl="bgShp" presStyleIdx="3" presStyleCnt="5"/>
      <dgm:spPr/>
    </dgm:pt>
    <dgm:pt modelId="{111AE1A8-D974-4588-9141-97978956B7F1}" type="pres">
      <dgm:prSet presAssocID="{1BCA09E0-302E-4B20-BCCB-E3BFAA04512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95CD5DE1-47CD-4F5D-B2D4-61E0DE704E6F}" type="pres">
      <dgm:prSet presAssocID="{1BCA09E0-302E-4B20-BCCB-E3BFAA045128}" presName="spaceRect" presStyleCnt="0"/>
      <dgm:spPr/>
    </dgm:pt>
    <dgm:pt modelId="{F71C3EDA-0727-47B3-A454-874E967091EE}" type="pres">
      <dgm:prSet presAssocID="{1BCA09E0-302E-4B20-BCCB-E3BFAA045128}" presName="parTx" presStyleLbl="revTx" presStyleIdx="3" presStyleCnt="5">
        <dgm:presLayoutVars>
          <dgm:chMax val="0"/>
          <dgm:chPref val="0"/>
        </dgm:presLayoutVars>
      </dgm:prSet>
      <dgm:spPr/>
    </dgm:pt>
    <dgm:pt modelId="{03AC6D29-81DF-4B7B-BEDC-EEF5B12339C0}" type="pres">
      <dgm:prSet presAssocID="{12161601-4AC0-4683-A378-4BFAA5E1E90C}" presName="sibTrans" presStyleCnt="0"/>
      <dgm:spPr/>
    </dgm:pt>
    <dgm:pt modelId="{68F68F39-C881-425F-9D0F-3D9B9CCA96D5}" type="pres">
      <dgm:prSet presAssocID="{A2E667AA-21AB-47C7-B43C-2C829C0CED30}" presName="compNode" presStyleCnt="0"/>
      <dgm:spPr/>
    </dgm:pt>
    <dgm:pt modelId="{71A4828B-791A-46D9-9517-AD2196402FFB}" type="pres">
      <dgm:prSet presAssocID="{A2E667AA-21AB-47C7-B43C-2C829C0CED30}" presName="bgRect" presStyleLbl="bgShp" presStyleIdx="4" presStyleCnt="5"/>
      <dgm:spPr/>
    </dgm:pt>
    <dgm:pt modelId="{54368807-6591-4E03-8373-70F94E92D697}" type="pres">
      <dgm:prSet presAssocID="{A2E667AA-21AB-47C7-B43C-2C829C0CED3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øger"/>
        </a:ext>
      </dgm:extLst>
    </dgm:pt>
    <dgm:pt modelId="{CDA794FC-61EC-4592-86AB-F9BE944548BE}" type="pres">
      <dgm:prSet presAssocID="{A2E667AA-21AB-47C7-B43C-2C829C0CED30}" presName="spaceRect" presStyleCnt="0"/>
      <dgm:spPr/>
    </dgm:pt>
    <dgm:pt modelId="{7A72BE94-8E9D-461E-973B-799E6F6F7113}" type="pres">
      <dgm:prSet presAssocID="{A2E667AA-21AB-47C7-B43C-2C829C0CED30}" presName="parTx" presStyleLbl="revTx" presStyleIdx="4" presStyleCnt="5">
        <dgm:presLayoutVars>
          <dgm:chMax val="0"/>
          <dgm:chPref val="0"/>
        </dgm:presLayoutVars>
      </dgm:prSet>
      <dgm:spPr/>
    </dgm:pt>
  </dgm:ptLst>
  <dgm:cxnLst>
    <dgm:cxn modelId="{16D7EB01-4387-4C07-A3C0-EE556454D795}" type="presOf" srcId="{A2E667AA-21AB-47C7-B43C-2C829C0CED30}" destId="{7A72BE94-8E9D-461E-973B-799E6F6F7113}" srcOrd="0" destOrd="0" presId="urn:microsoft.com/office/officeart/2018/2/layout/IconVerticalSolidList"/>
    <dgm:cxn modelId="{9A5D090D-9515-47F1-9CCF-EA9C830FB7BF}" type="presOf" srcId="{73C93CB6-5406-42B1-8186-06F49AD8B71D}" destId="{D0412E98-C494-4CFB-84BF-F2CAF74F1838}" srcOrd="0" destOrd="0" presId="urn:microsoft.com/office/officeart/2018/2/layout/IconVerticalSolidList"/>
    <dgm:cxn modelId="{003F867D-6F40-4289-8DCC-E8E0022D302B}" type="presOf" srcId="{7DA8361C-9850-4BF7-B249-7150DBF4ADD6}" destId="{4898D926-FB3A-4D31-A82C-87EA9FE4B669}" srcOrd="0" destOrd="0" presId="urn:microsoft.com/office/officeart/2018/2/layout/IconVerticalSolidList"/>
    <dgm:cxn modelId="{B4CFC5A2-FC45-47AF-95E8-2994D31A12B2}" srcId="{7DA8361C-9850-4BF7-B249-7150DBF4ADD6}" destId="{6E2127A3-71A9-4D81-B551-15A75B6E6910}" srcOrd="0" destOrd="0" parTransId="{17EAD69C-F0DF-4D10-8929-E0BDD6E5ECC3}" sibTransId="{D4018713-B58E-4F96-B444-256EE8929AA0}"/>
    <dgm:cxn modelId="{653E42B3-B3F2-491A-8F47-20E80D1C0D9D}" srcId="{7DA8361C-9850-4BF7-B249-7150DBF4ADD6}" destId="{1BCA09E0-302E-4B20-BCCB-E3BFAA045128}" srcOrd="3" destOrd="0" parTransId="{DF7ED4FD-9C91-4CB9-AF6A-AF569CA464EA}" sibTransId="{12161601-4AC0-4683-A378-4BFAA5E1E90C}"/>
    <dgm:cxn modelId="{6BF48DBD-1D61-4AE2-BFAA-E5289E32ADAD}" srcId="{7DA8361C-9850-4BF7-B249-7150DBF4ADD6}" destId="{A2E667AA-21AB-47C7-B43C-2C829C0CED30}" srcOrd="4" destOrd="0" parTransId="{3E04A34E-D496-4ACD-A03C-B2EE2C9B004D}" sibTransId="{4AF5A12E-A60B-476B-9EB2-16AEEF5D80C1}"/>
    <dgm:cxn modelId="{3B0B87BF-9172-4992-AFF3-91A8EA4DB122}" type="presOf" srcId="{35975301-85D4-4CB2-8A13-CDF421319661}" destId="{46877E9B-C9D5-4858-BC17-B08918865B1A}" srcOrd="0" destOrd="0" presId="urn:microsoft.com/office/officeart/2018/2/layout/IconVerticalSolidList"/>
    <dgm:cxn modelId="{780D96D2-1F7B-46D5-89D2-A3B8A821AE14}" srcId="{7DA8361C-9850-4BF7-B249-7150DBF4ADD6}" destId="{73C93CB6-5406-42B1-8186-06F49AD8B71D}" srcOrd="1" destOrd="0" parTransId="{FA89439D-523F-4858-A63D-4285EB888FA7}" sibTransId="{E66BCCB5-819E-4482-984B-B4233506E752}"/>
    <dgm:cxn modelId="{6975C6D2-F21D-4F27-9234-81FAA0D31223}" type="presOf" srcId="{1BCA09E0-302E-4B20-BCCB-E3BFAA045128}" destId="{F71C3EDA-0727-47B3-A454-874E967091EE}" srcOrd="0" destOrd="0" presId="urn:microsoft.com/office/officeart/2018/2/layout/IconVerticalSolidList"/>
    <dgm:cxn modelId="{CD855EF7-BCE2-493A-9530-4084DDE1DB14}" srcId="{7DA8361C-9850-4BF7-B249-7150DBF4ADD6}" destId="{35975301-85D4-4CB2-8A13-CDF421319661}" srcOrd="2" destOrd="0" parTransId="{74FA95B4-580B-4978-9BE4-613F9B56293A}" sibTransId="{AC450E61-4DD9-407F-AFE7-23266044064B}"/>
    <dgm:cxn modelId="{5177D4F9-3C21-4B34-8FC2-965B14D0FB20}" type="presOf" srcId="{6E2127A3-71A9-4D81-B551-15A75B6E6910}" destId="{232A5D44-E939-4A6A-8C02-A38F03936565}" srcOrd="0" destOrd="0" presId="urn:microsoft.com/office/officeart/2018/2/layout/IconVerticalSolidList"/>
    <dgm:cxn modelId="{BE6842A2-5A54-41BA-AE1C-0EF6EECCA434}" type="presParOf" srcId="{4898D926-FB3A-4D31-A82C-87EA9FE4B669}" destId="{F6439F06-57B6-4208-A38C-AA12504CF90D}" srcOrd="0" destOrd="0" presId="urn:microsoft.com/office/officeart/2018/2/layout/IconVerticalSolidList"/>
    <dgm:cxn modelId="{BCCD10D1-6EEE-4D85-B556-13F3EC918658}" type="presParOf" srcId="{F6439F06-57B6-4208-A38C-AA12504CF90D}" destId="{CB992D2E-7FD8-4D2E-A597-84AD3AD8CDC8}" srcOrd="0" destOrd="0" presId="urn:microsoft.com/office/officeart/2018/2/layout/IconVerticalSolidList"/>
    <dgm:cxn modelId="{C810E00B-634B-47C1-8D97-3349004A558D}" type="presParOf" srcId="{F6439F06-57B6-4208-A38C-AA12504CF90D}" destId="{7FC6C2F5-478D-4061-A91E-3199AEF9C404}" srcOrd="1" destOrd="0" presId="urn:microsoft.com/office/officeart/2018/2/layout/IconVerticalSolidList"/>
    <dgm:cxn modelId="{6D1B7C19-A7E1-4F3A-8C00-C08675BA60A9}" type="presParOf" srcId="{F6439F06-57B6-4208-A38C-AA12504CF90D}" destId="{CAFA28F0-4278-492F-B721-84ECED0D1B7E}" srcOrd="2" destOrd="0" presId="urn:microsoft.com/office/officeart/2018/2/layout/IconVerticalSolidList"/>
    <dgm:cxn modelId="{607793D7-8FFC-4E44-8C00-05FE3A918722}" type="presParOf" srcId="{F6439F06-57B6-4208-A38C-AA12504CF90D}" destId="{232A5D44-E939-4A6A-8C02-A38F03936565}" srcOrd="3" destOrd="0" presId="urn:microsoft.com/office/officeart/2018/2/layout/IconVerticalSolidList"/>
    <dgm:cxn modelId="{B8F1EFF0-1853-40CD-9414-8559BF33A7A9}" type="presParOf" srcId="{4898D926-FB3A-4D31-A82C-87EA9FE4B669}" destId="{8EB0510D-87A6-4920-B15F-A15202630000}" srcOrd="1" destOrd="0" presId="urn:microsoft.com/office/officeart/2018/2/layout/IconVerticalSolidList"/>
    <dgm:cxn modelId="{F6C96FAA-A6EE-449C-94BE-8414E2CB489D}" type="presParOf" srcId="{4898D926-FB3A-4D31-A82C-87EA9FE4B669}" destId="{D0BC8F87-1B35-476E-B86B-D054F87183BD}" srcOrd="2" destOrd="0" presId="urn:microsoft.com/office/officeart/2018/2/layout/IconVerticalSolidList"/>
    <dgm:cxn modelId="{FF4A4A64-2669-4ED8-A5FB-A6B8F8D4723C}" type="presParOf" srcId="{D0BC8F87-1B35-476E-B86B-D054F87183BD}" destId="{FBC51954-6284-4D04-AABD-903854167154}" srcOrd="0" destOrd="0" presId="urn:microsoft.com/office/officeart/2018/2/layout/IconVerticalSolidList"/>
    <dgm:cxn modelId="{4EC43341-82DD-49CF-8915-A67F6DBDA1A6}" type="presParOf" srcId="{D0BC8F87-1B35-476E-B86B-D054F87183BD}" destId="{85F4D59B-EC6A-44B7-9B17-23549171CAF2}" srcOrd="1" destOrd="0" presId="urn:microsoft.com/office/officeart/2018/2/layout/IconVerticalSolidList"/>
    <dgm:cxn modelId="{E2231C30-1453-4EE1-9C61-87CCD6D6D497}" type="presParOf" srcId="{D0BC8F87-1B35-476E-B86B-D054F87183BD}" destId="{D0A49978-B77E-46FC-A467-748DA8755542}" srcOrd="2" destOrd="0" presId="urn:microsoft.com/office/officeart/2018/2/layout/IconVerticalSolidList"/>
    <dgm:cxn modelId="{E3C62F3D-8BB6-4323-AFE8-635D931AAB45}" type="presParOf" srcId="{D0BC8F87-1B35-476E-B86B-D054F87183BD}" destId="{D0412E98-C494-4CFB-84BF-F2CAF74F1838}" srcOrd="3" destOrd="0" presId="urn:microsoft.com/office/officeart/2018/2/layout/IconVerticalSolidList"/>
    <dgm:cxn modelId="{E8F8A121-DF5B-4C33-A6F8-25CFF0D4BEF7}" type="presParOf" srcId="{4898D926-FB3A-4D31-A82C-87EA9FE4B669}" destId="{092A8533-E931-4D58-9426-1D6CE9571458}" srcOrd="3" destOrd="0" presId="urn:microsoft.com/office/officeart/2018/2/layout/IconVerticalSolidList"/>
    <dgm:cxn modelId="{F1D2461E-56EC-47C7-82E2-83217C87FF40}" type="presParOf" srcId="{4898D926-FB3A-4D31-A82C-87EA9FE4B669}" destId="{BAE4FAEF-1FA8-4C97-A8CB-0416FD9880E5}" srcOrd="4" destOrd="0" presId="urn:microsoft.com/office/officeart/2018/2/layout/IconVerticalSolidList"/>
    <dgm:cxn modelId="{A461D274-1C82-4D3D-9607-6296F9315749}" type="presParOf" srcId="{BAE4FAEF-1FA8-4C97-A8CB-0416FD9880E5}" destId="{848F4D2F-BE99-4F06-8F30-767354821126}" srcOrd="0" destOrd="0" presId="urn:microsoft.com/office/officeart/2018/2/layout/IconVerticalSolidList"/>
    <dgm:cxn modelId="{9CCD8DFC-694C-4D52-A496-6ED0306B6789}" type="presParOf" srcId="{BAE4FAEF-1FA8-4C97-A8CB-0416FD9880E5}" destId="{4372C001-2AD5-421D-BC3A-18F584C76A9E}" srcOrd="1" destOrd="0" presId="urn:microsoft.com/office/officeart/2018/2/layout/IconVerticalSolidList"/>
    <dgm:cxn modelId="{5B299E38-CD87-40D9-BB23-6E5E2A83EEFA}" type="presParOf" srcId="{BAE4FAEF-1FA8-4C97-A8CB-0416FD9880E5}" destId="{5697305B-B25C-4FF9-BED5-CF7E15D39373}" srcOrd="2" destOrd="0" presId="urn:microsoft.com/office/officeart/2018/2/layout/IconVerticalSolidList"/>
    <dgm:cxn modelId="{E9004EB0-C277-46CD-B6D5-6693DD4E4414}" type="presParOf" srcId="{BAE4FAEF-1FA8-4C97-A8CB-0416FD9880E5}" destId="{46877E9B-C9D5-4858-BC17-B08918865B1A}" srcOrd="3" destOrd="0" presId="urn:microsoft.com/office/officeart/2018/2/layout/IconVerticalSolidList"/>
    <dgm:cxn modelId="{B87C97E7-6E03-4D17-8362-6DA5624051EF}" type="presParOf" srcId="{4898D926-FB3A-4D31-A82C-87EA9FE4B669}" destId="{1FE32F8B-C407-4A13-9CEB-7C3931E44C69}" srcOrd="5" destOrd="0" presId="urn:microsoft.com/office/officeart/2018/2/layout/IconVerticalSolidList"/>
    <dgm:cxn modelId="{EF8C94ED-539F-4B5B-AF38-2AA7CAC6EF72}" type="presParOf" srcId="{4898D926-FB3A-4D31-A82C-87EA9FE4B669}" destId="{53D9FBF6-5B82-4C75-B1D6-EE4445427836}" srcOrd="6" destOrd="0" presId="urn:microsoft.com/office/officeart/2018/2/layout/IconVerticalSolidList"/>
    <dgm:cxn modelId="{39F704E4-7F86-48F7-84FC-FAC6FA9D6E57}" type="presParOf" srcId="{53D9FBF6-5B82-4C75-B1D6-EE4445427836}" destId="{E7D4AC42-3ACB-4CA9-A29B-B0B64E29870C}" srcOrd="0" destOrd="0" presId="urn:microsoft.com/office/officeart/2018/2/layout/IconVerticalSolidList"/>
    <dgm:cxn modelId="{6743B9E6-C6F4-4E36-B4E9-ABF4A2E67D54}" type="presParOf" srcId="{53D9FBF6-5B82-4C75-B1D6-EE4445427836}" destId="{111AE1A8-D974-4588-9141-97978956B7F1}" srcOrd="1" destOrd="0" presId="urn:microsoft.com/office/officeart/2018/2/layout/IconVerticalSolidList"/>
    <dgm:cxn modelId="{6556E740-C638-4BBF-84A3-E0C87A71F49E}" type="presParOf" srcId="{53D9FBF6-5B82-4C75-B1D6-EE4445427836}" destId="{95CD5DE1-47CD-4F5D-B2D4-61E0DE704E6F}" srcOrd="2" destOrd="0" presId="urn:microsoft.com/office/officeart/2018/2/layout/IconVerticalSolidList"/>
    <dgm:cxn modelId="{B855FC29-2A8C-4A64-8BC1-8A14B57459AB}" type="presParOf" srcId="{53D9FBF6-5B82-4C75-B1D6-EE4445427836}" destId="{F71C3EDA-0727-47B3-A454-874E967091EE}" srcOrd="3" destOrd="0" presId="urn:microsoft.com/office/officeart/2018/2/layout/IconVerticalSolidList"/>
    <dgm:cxn modelId="{515834AE-1F70-414D-A9E1-EA73CB7BE94D}" type="presParOf" srcId="{4898D926-FB3A-4D31-A82C-87EA9FE4B669}" destId="{03AC6D29-81DF-4B7B-BEDC-EEF5B12339C0}" srcOrd="7" destOrd="0" presId="urn:microsoft.com/office/officeart/2018/2/layout/IconVerticalSolidList"/>
    <dgm:cxn modelId="{C40D24E5-AD9E-4DBF-BF54-ACD33B6782B9}" type="presParOf" srcId="{4898D926-FB3A-4D31-A82C-87EA9FE4B669}" destId="{68F68F39-C881-425F-9D0F-3D9B9CCA96D5}" srcOrd="8" destOrd="0" presId="urn:microsoft.com/office/officeart/2018/2/layout/IconVerticalSolidList"/>
    <dgm:cxn modelId="{AF1CFA9C-AD9F-40B0-A18A-953E50BD5081}" type="presParOf" srcId="{68F68F39-C881-425F-9D0F-3D9B9CCA96D5}" destId="{71A4828B-791A-46D9-9517-AD2196402FFB}" srcOrd="0" destOrd="0" presId="urn:microsoft.com/office/officeart/2018/2/layout/IconVerticalSolidList"/>
    <dgm:cxn modelId="{F37CFE53-3BA2-4807-B0BB-E7140084DE12}" type="presParOf" srcId="{68F68F39-C881-425F-9D0F-3D9B9CCA96D5}" destId="{54368807-6591-4E03-8373-70F94E92D697}" srcOrd="1" destOrd="0" presId="urn:microsoft.com/office/officeart/2018/2/layout/IconVerticalSolidList"/>
    <dgm:cxn modelId="{9C299098-D718-4916-BEE6-ED7B39145C8B}" type="presParOf" srcId="{68F68F39-C881-425F-9D0F-3D9B9CCA96D5}" destId="{CDA794FC-61EC-4592-86AB-F9BE944548BE}" srcOrd="2" destOrd="0" presId="urn:microsoft.com/office/officeart/2018/2/layout/IconVerticalSolidList"/>
    <dgm:cxn modelId="{44C2CE05-6E39-4742-B4F5-966344B50CD0}" type="presParOf" srcId="{68F68F39-C881-425F-9D0F-3D9B9CCA96D5}" destId="{7A72BE94-8E9D-461E-973B-799E6F6F71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0E624-7B32-464F-B586-202CCA705196}">
      <dsp:nvSpPr>
        <dsp:cNvPr id="0" name=""/>
        <dsp:cNvSpPr/>
      </dsp:nvSpPr>
      <dsp:spPr>
        <a:xfrm>
          <a:off x="617563" y="2550"/>
          <a:ext cx="2340002" cy="1082486"/>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chemeClr val="tx1"/>
              </a:solidFill>
            </a:rPr>
            <a:t>Definere </a:t>
          </a:r>
          <a:r>
            <a:rPr lang="da-DK" sz="2000" b="0" kern="1200" cap="none" spc="0" dirty="0">
              <a:ln w="0"/>
              <a:solidFill>
                <a:schemeClr val="tx1"/>
              </a:solidFill>
              <a:effectLst>
                <a:outerShdw blurRad="38100" dist="25400" dir="5400000" algn="ctr" rotWithShape="0">
                  <a:srgbClr val="6E747A">
                    <a:alpha val="43000"/>
                  </a:srgbClr>
                </a:outerShdw>
              </a:effectLst>
            </a:rPr>
            <a:t>skolens</a:t>
          </a:r>
          <a:r>
            <a:rPr lang="da-DK" sz="2000" kern="1200" dirty="0">
              <a:solidFill>
                <a:schemeClr val="tx1"/>
              </a:solidFill>
            </a:rPr>
            <a:t> mission</a:t>
          </a:r>
        </a:p>
      </dsp:txBody>
      <dsp:txXfrm>
        <a:off x="649268" y="34255"/>
        <a:ext cx="2276592" cy="1019076"/>
      </dsp:txXfrm>
    </dsp:sp>
    <dsp:sp modelId="{8CDCCF57-2881-4FCE-8C1D-07A72FB3AA39}">
      <dsp:nvSpPr>
        <dsp:cNvPr id="0" name=""/>
        <dsp:cNvSpPr/>
      </dsp:nvSpPr>
      <dsp:spPr>
        <a:xfrm>
          <a:off x="851563" y="1085036"/>
          <a:ext cx="234000" cy="390606"/>
        </a:xfrm>
        <a:custGeom>
          <a:avLst/>
          <a:gdLst/>
          <a:ahLst/>
          <a:cxnLst/>
          <a:rect l="0" t="0" r="0" b="0"/>
          <a:pathLst>
            <a:path>
              <a:moveTo>
                <a:pt x="0" y="0"/>
              </a:moveTo>
              <a:lnTo>
                <a:pt x="0" y="390606"/>
              </a:lnTo>
              <a:lnTo>
                <a:pt x="234000" y="390606"/>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B8BD8CA-D880-46E1-85FD-76BDADC2CBD8}">
      <dsp:nvSpPr>
        <dsp:cNvPr id="0" name=""/>
        <dsp:cNvSpPr/>
      </dsp:nvSpPr>
      <dsp:spPr>
        <a:xfrm>
          <a:off x="1085563" y="1207209"/>
          <a:ext cx="1682178" cy="536866"/>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a-DK" sz="1200" kern="1200" dirty="0"/>
            <a:t>‘</a:t>
          </a:r>
          <a:r>
            <a:rPr lang="da-DK" sz="1800" kern="1200" dirty="0"/>
            <a:t>Frame’ skolens målsætninger</a:t>
          </a:r>
        </a:p>
      </dsp:txBody>
      <dsp:txXfrm>
        <a:off x="1101287" y="1222933"/>
        <a:ext cx="1650730" cy="505418"/>
      </dsp:txXfrm>
    </dsp:sp>
    <dsp:sp modelId="{0A24843A-3052-4875-B605-CABBEB66EA64}">
      <dsp:nvSpPr>
        <dsp:cNvPr id="0" name=""/>
        <dsp:cNvSpPr/>
      </dsp:nvSpPr>
      <dsp:spPr>
        <a:xfrm>
          <a:off x="851563" y="1085036"/>
          <a:ext cx="234000" cy="995958"/>
        </a:xfrm>
        <a:custGeom>
          <a:avLst/>
          <a:gdLst/>
          <a:ahLst/>
          <a:cxnLst/>
          <a:rect l="0" t="0" r="0" b="0"/>
          <a:pathLst>
            <a:path>
              <a:moveTo>
                <a:pt x="0" y="0"/>
              </a:moveTo>
              <a:lnTo>
                <a:pt x="0" y="995958"/>
              </a:lnTo>
              <a:lnTo>
                <a:pt x="234000" y="995958"/>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FB387D4-23CF-4711-9383-8DC5B7097261}">
      <dsp:nvSpPr>
        <dsp:cNvPr id="0" name=""/>
        <dsp:cNvSpPr/>
      </dsp:nvSpPr>
      <dsp:spPr>
        <a:xfrm>
          <a:off x="1085563" y="1866249"/>
          <a:ext cx="1610594" cy="429491"/>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a-DK" sz="1800" kern="1200" dirty="0"/>
            <a:t>Kommunikere skolens mål</a:t>
          </a:r>
        </a:p>
      </dsp:txBody>
      <dsp:txXfrm>
        <a:off x="1098142" y="1878828"/>
        <a:ext cx="1585436" cy="404333"/>
      </dsp:txXfrm>
    </dsp:sp>
    <dsp:sp modelId="{0D06CADF-7F0D-430B-B7D3-5D024898C7E5}">
      <dsp:nvSpPr>
        <dsp:cNvPr id="0" name=""/>
        <dsp:cNvSpPr/>
      </dsp:nvSpPr>
      <dsp:spPr>
        <a:xfrm>
          <a:off x="3201911" y="2340"/>
          <a:ext cx="3095998" cy="1082486"/>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da-DK" sz="2000" kern="1200" dirty="0"/>
            <a:t>Forholde sig til skolens undervisningsprogrammer</a:t>
          </a:r>
        </a:p>
      </dsp:txBody>
      <dsp:txXfrm>
        <a:off x="3233616" y="34045"/>
        <a:ext cx="3032588" cy="1019076"/>
      </dsp:txXfrm>
    </dsp:sp>
    <dsp:sp modelId="{4F318A43-74C6-42F2-BEF2-F3E909C001B0}">
      <dsp:nvSpPr>
        <dsp:cNvPr id="0" name=""/>
        <dsp:cNvSpPr/>
      </dsp:nvSpPr>
      <dsp:spPr>
        <a:xfrm>
          <a:off x="3511511" y="1084826"/>
          <a:ext cx="309599" cy="372920"/>
        </a:xfrm>
        <a:custGeom>
          <a:avLst/>
          <a:gdLst/>
          <a:ahLst/>
          <a:cxnLst/>
          <a:rect l="0" t="0" r="0" b="0"/>
          <a:pathLst>
            <a:path>
              <a:moveTo>
                <a:pt x="0" y="0"/>
              </a:moveTo>
              <a:lnTo>
                <a:pt x="0" y="372920"/>
              </a:lnTo>
              <a:lnTo>
                <a:pt x="309599" y="37292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6962F1DF-D645-4BBB-B46F-509884EA9D8E}">
      <dsp:nvSpPr>
        <dsp:cNvPr id="0" name=""/>
        <dsp:cNvSpPr/>
      </dsp:nvSpPr>
      <dsp:spPr>
        <a:xfrm>
          <a:off x="3821111" y="1207209"/>
          <a:ext cx="2040088" cy="501075"/>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a-DK" sz="1800" kern="1200" dirty="0"/>
            <a:t>Koordinere curriculum</a:t>
          </a:r>
        </a:p>
      </dsp:txBody>
      <dsp:txXfrm>
        <a:off x="3835787" y="1221885"/>
        <a:ext cx="2010736" cy="471723"/>
      </dsp:txXfrm>
    </dsp:sp>
    <dsp:sp modelId="{44C0067C-9F4B-419A-AA60-97A6A9684E1E}">
      <dsp:nvSpPr>
        <dsp:cNvPr id="0" name=""/>
        <dsp:cNvSpPr/>
      </dsp:nvSpPr>
      <dsp:spPr>
        <a:xfrm>
          <a:off x="3511511" y="1084826"/>
          <a:ext cx="309599" cy="1121437"/>
        </a:xfrm>
        <a:custGeom>
          <a:avLst/>
          <a:gdLst/>
          <a:ahLst/>
          <a:cxnLst/>
          <a:rect l="0" t="0" r="0" b="0"/>
          <a:pathLst>
            <a:path>
              <a:moveTo>
                <a:pt x="0" y="0"/>
              </a:moveTo>
              <a:lnTo>
                <a:pt x="0" y="1121437"/>
              </a:lnTo>
              <a:lnTo>
                <a:pt x="309599" y="1121437"/>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0FC12672-F891-45F8-BEDC-B48803AFEE0A}">
      <dsp:nvSpPr>
        <dsp:cNvPr id="0" name=""/>
        <dsp:cNvSpPr/>
      </dsp:nvSpPr>
      <dsp:spPr>
        <a:xfrm>
          <a:off x="3821111" y="1830457"/>
          <a:ext cx="2075876" cy="751612"/>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a-DK" sz="1800" kern="1200" dirty="0"/>
            <a:t>Vejlede og evaluere lærernes undervisning</a:t>
          </a:r>
        </a:p>
      </dsp:txBody>
      <dsp:txXfrm>
        <a:off x="3843125" y="1852471"/>
        <a:ext cx="2031848" cy="707584"/>
      </dsp:txXfrm>
    </dsp:sp>
    <dsp:sp modelId="{33D825DB-24C1-4879-8A60-B5D5E0EF02EC}">
      <dsp:nvSpPr>
        <dsp:cNvPr id="0" name=""/>
        <dsp:cNvSpPr/>
      </dsp:nvSpPr>
      <dsp:spPr>
        <a:xfrm>
          <a:off x="3511511" y="1084826"/>
          <a:ext cx="309599" cy="1959431"/>
        </a:xfrm>
        <a:custGeom>
          <a:avLst/>
          <a:gdLst/>
          <a:ahLst/>
          <a:cxnLst/>
          <a:rect l="0" t="0" r="0" b="0"/>
          <a:pathLst>
            <a:path>
              <a:moveTo>
                <a:pt x="0" y="0"/>
              </a:moveTo>
              <a:lnTo>
                <a:pt x="0" y="1959431"/>
              </a:lnTo>
              <a:lnTo>
                <a:pt x="309599" y="1959431"/>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C28B2F3D-E3D7-492C-9535-8D06204D7AD9}">
      <dsp:nvSpPr>
        <dsp:cNvPr id="0" name=""/>
        <dsp:cNvSpPr/>
      </dsp:nvSpPr>
      <dsp:spPr>
        <a:xfrm>
          <a:off x="3821111" y="2704243"/>
          <a:ext cx="2004300" cy="680029"/>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a-DK" sz="1800" kern="1200" dirty="0"/>
            <a:t>Overvåge elevernes resultater</a:t>
          </a:r>
        </a:p>
      </dsp:txBody>
      <dsp:txXfrm>
        <a:off x="3841028" y="2724160"/>
        <a:ext cx="1964466" cy="640195"/>
      </dsp:txXfrm>
    </dsp:sp>
    <dsp:sp modelId="{3934E363-5898-4E94-9396-D5AA9DCE9A2D}">
      <dsp:nvSpPr>
        <dsp:cNvPr id="0" name=""/>
        <dsp:cNvSpPr/>
      </dsp:nvSpPr>
      <dsp:spPr>
        <a:xfrm>
          <a:off x="6542256" y="2550"/>
          <a:ext cx="2519997" cy="1075180"/>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da-DK" sz="2000" kern="1200" dirty="0"/>
            <a:t>Udvikle skolens læringsmiljøer</a:t>
          </a:r>
        </a:p>
      </dsp:txBody>
      <dsp:txXfrm>
        <a:off x="6573747" y="34041"/>
        <a:ext cx="2457015" cy="1012198"/>
      </dsp:txXfrm>
    </dsp:sp>
    <dsp:sp modelId="{D8891596-EE7B-40A8-B48E-B9710A6491C2}">
      <dsp:nvSpPr>
        <dsp:cNvPr id="0" name=""/>
        <dsp:cNvSpPr/>
      </dsp:nvSpPr>
      <dsp:spPr>
        <a:xfrm>
          <a:off x="6794256" y="1077730"/>
          <a:ext cx="251999" cy="366518"/>
        </a:xfrm>
        <a:custGeom>
          <a:avLst/>
          <a:gdLst/>
          <a:ahLst/>
          <a:cxnLst/>
          <a:rect l="0" t="0" r="0" b="0"/>
          <a:pathLst>
            <a:path>
              <a:moveTo>
                <a:pt x="0" y="0"/>
              </a:moveTo>
              <a:lnTo>
                <a:pt x="0" y="366518"/>
              </a:lnTo>
              <a:lnTo>
                <a:pt x="251999" y="366518"/>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4FD2D8FF-D357-432F-83B6-955AE69750AE}">
      <dsp:nvSpPr>
        <dsp:cNvPr id="0" name=""/>
        <dsp:cNvSpPr/>
      </dsp:nvSpPr>
      <dsp:spPr>
        <a:xfrm>
          <a:off x="7046255" y="1199903"/>
          <a:ext cx="3078030" cy="488691"/>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a-DK" sz="1800" kern="1200" dirty="0"/>
            <a:t>‘beskytte’ undervisningstiden</a:t>
          </a:r>
        </a:p>
      </dsp:txBody>
      <dsp:txXfrm>
        <a:off x="7060568" y="1214216"/>
        <a:ext cx="3049404" cy="460065"/>
      </dsp:txXfrm>
    </dsp:sp>
    <dsp:sp modelId="{1D3D291F-F6AF-4EA1-8C57-3A13B0D5D9B6}">
      <dsp:nvSpPr>
        <dsp:cNvPr id="0" name=""/>
        <dsp:cNvSpPr/>
      </dsp:nvSpPr>
      <dsp:spPr>
        <a:xfrm>
          <a:off x="6794256" y="1077730"/>
          <a:ext cx="251999" cy="977383"/>
        </a:xfrm>
        <a:custGeom>
          <a:avLst/>
          <a:gdLst/>
          <a:ahLst/>
          <a:cxnLst/>
          <a:rect l="0" t="0" r="0" b="0"/>
          <a:pathLst>
            <a:path>
              <a:moveTo>
                <a:pt x="0" y="0"/>
              </a:moveTo>
              <a:lnTo>
                <a:pt x="0" y="977383"/>
              </a:lnTo>
              <a:lnTo>
                <a:pt x="251999" y="977383"/>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DB42DCD-109A-4473-9C88-C7AD453F1F99}">
      <dsp:nvSpPr>
        <dsp:cNvPr id="0" name=""/>
        <dsp:cNvSpPr/>
      </dsp:nvSpPr>
      <dsp:spPr>
        <a:xfrm>
          <a:off x="7046255" y="1810768"/>
          <a:ext cx="3113818" cy="488691"/>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a-DK" sz="1800" kern="1200" dirty="0"/>
            <a:t>Tilbyde incitamenter for lærerne for god undervisning</a:t>
          </a:r>
        </a:p>
      </dsp:txBody>
      <dsp:txXfrm>
        <a:off x="7060568" y="1825081"/>
        <a:ext cx="3085192" cy="460065"/>
      </dsp:txXfrm>
    </dsp:sp>
    <dsp:sp modelId="{ACEA863D-1666-418B-98DD-680D891DEFCE}">
      <dsp:nvSpPr>
        <dsp:cNvPr id="0" name=""/>
        <dsp:cNvSpPr/>
      </dsp:nvSpPr>
      <dsp:spPr>
        <a:xfrm>
          <a:off x="6794256" y="1077730"/>
          <a:ext cx="251999" cy="1588248"/>
        </a:xfrm>
        <a:custGeom>
          <a:avLst/>
          <a:gdLst/>
          <a:ahLst/>
          <a:cxnLst/>
          <a:rect l="0" t="0" r="0" b="0"/>
          <a:pathLst>
            <a:path>
              <a:moveTo>
                <a:pt x="0" y="0"/>
              </a:moveTo>
              <a:lnTo>
                <a:pt x="0" y="1588248"/>
              </a:lnTo>
              <a:lnTo>
                <a:pt x="251999" y="15882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B50D60-697C-4669-BFCF-FFDAB3DD2817}">
      <dsp:nvSpPr>
        <dsp:cNvPr id="0" name=""/>
        <dsp:cNvSpPr/>
      </dsp:nvSpPr>
      <dsp:spPr>
        <a:xfrm>
          <a:off x="7046255" y="2421632"/>
          <a:ext cx="3185402" cy="488691"/>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a-DK" sz="1800" kern="1200" dirty="0"/>
            <a:t>Tilbyde incitamenter for læring</a:t>
          </a:r>
        </a:p>
      </dsp:txBody>
      <dsp:txXfrm>
        <a:off x="7060568" y="2435945"/>
        <a:ext cx="3156776" cy="460065"/>
      </dsp:txXfrm>
    </dsp:sp>
    <dsp:sp modelId="{28C3EF15-E4FF-4086-B5BC-7B85EDC77AE6}">
      <dsp:nvSpPr>
        <dsp:cNvPr id="0" name=""/>
        <dsp:cNvSpPr/>
      </dsp:nvSpPr>
      <dsp:spPr>
        <a:xfrm>
          <a:off x="6794256" y="1077730"/>
          <a:ext cx="251999" cy="2199112"/>
        </a:xfrm>
        <a:custGeom>
          <a:avLst/>
          <a:gdLst/>
          <a:ahLst/>
          <a:cxnLst/>
          <a:rect l="0" t="0" r="0" b="0"/>
          <a:pathLst>
            <a:path>
              <a:moveTo>
                <a:pt x="0" y="0"/>
              </a:moveTo>
              <a:lnTo>
                <a:pt x="0" y="2199112"/>
              </a:lnTo>
              <a:lnTo>
                <a:pt x="251999" y="21991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D00580-2FAE-441D-A9CB-61AF12DA9496}">
      <dsp:nvSpPr>
        <dsp:cNvPr id="0" name=""/>
        <dsp:cNvSpPr/>
      </dsp:nvSpPr>
      <dsp:spPr>
        <a:xfrm>
          <a:off x="7046255" y="3032497"/>
          <a:ext cx="3185402" cy="488691"/>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a-DK" sz="1800" kern="1200" dirty="0"/>
            <a:t>Understøtte professionel udvikling</a:t>
          </a:r>
        </a:p>
      </dsp:txBody>
      <dsp:txXfrm>
        <a:off x="7060568" y="3046810"/>
        <a:ext cx="3156776" cy="460065"/>
      </dsp:txXfrm>
    </dsp:sp>
    <dsp:sp modelId="{04BB7181-C55A-439F-96B0-B2D8B8B7C103}">
      <dsp:nvSpPr>
        <dsp:cNvPr id="0" name=""/>
        <dsp:cNvSpPr/>
      </dsp:nvSpPr>
      <dsp:spPr>
        <a:xfrm>
          <a:off x="6794256" y="1077730"/>
          <a:ext cx="251999" cy="2809977"/>
        </a:xfrm>
        <a:custGeom>
          <a:avLst/>
          <a:gdLst/>
          <a:ahLst/>
          <a:cxnLst/>
          <a:rect l="0" t="0" r="0" b="0"/>
          <a:pathLst>
            <a:path>
              <a:moveTo>
                <a:pt x="0" y="0"/>
              </a:moveTo>
              <a:lnTo>
                <a:pt x="0" y="2809977"/>
              </a:lnTo>
              <a:lnTo>
                <a:pt x="251999" y="2809977"/>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946C079-F24C-4E38-9E75-FAE4F72AB07D}">
      <dsp:nvSpPr>
        <dsp:cNvPr id="0" name=""/>
        <dsp:cNvSpPr/>
      </dsp:nvSpPr>
      <dsp:spPr>
        <a:xfrm>
          <a:off x="7046255" y="3643362"/>
          <a:ext cx="2612749" cy="488691"/>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a-DK" sz="1800" kern="1200" dirty="0"/>
            <a:t>Fastholde stor åbenhed </a:t>
          </a:r>
        </a:p>
      </dsp:txBody>
      <dsp:txXfrm>
        <a:off x="7060568" y="3657675"/>
        <a:ext cx="2584123" cy="460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7D345-9C0E-482A-AE4C-90F00AE4FCF9}">
      <dsp:nvSpPr>
        <dsp:cNvPr id="0" name=""/>
        <dsp:cNvSpPr/>
      </dsp:nvSpPr>
      <dsp:spPr>
        <a:xfrm>
          <a:off x="6761" y="1524461"/>
          <a:ext cx="2020916" cy="1439903"/>
        </a:xfrm>
        <a:prstGeom prst="roundRect">
          <a:avLst>
            <a:gd name="adj" fmla="val 10000"/>
          </a:avLst>
        </a:prstGeom>
        <a:solidFill>
          <a:srgbClr val="317342"/>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chemeClr val="bg1"/>
              </a:solidFill>
            </a:rPr>
            <a:t>Lederens handlinger</a:t>
          </a:r>
        </a:p>
      </dsp:txBody>
      <dsp:txXfrm>
        <a:off x="48934" y="1566634"/>
        <a:ext cx="1936570" cy="1355557"/>
      </dsp:txXfrm>
    </dsp:sp>
    <dsp:sp modelId="{551CE13D-2FA3-4CAD-9586-9836E0C87308}">
      <dsp:nvSpPr>
        <dsp:cNvPr id="0" name=""/>
        <dsp:cNvSpPr/>
      </dsp:nvSpPr>
      <dsp:spPr>
        <a:xfrm>
          <a:off x="2229769" y="1993819"/>
          <a:ext cx="428434" cy="501187"/>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a-DK" sz="1400" kern="1200"/>
        </a:p>
      </dsp:txBody>
      <dsp:txXfrm>
        <a:off x="2229769" y="2094056"/>
        <a:ext cx="299904" cy="300713"/>
      </dsp:txXfrm>
    </dsp:sp>
    <dsp:sp modelId="{9E71A43A-6D67-45E3-9600-16C378C706A1}">
      <dsp:nvSpPr>
        <dsp:cNvPr id="0" name=""/>
        <dsp:cNvSpPr/>
      </dsp:nvSpPr>
      <dsp:spPr>
        <a:xfrm>
          <a:off x="2836044" y="1524461"/>
          <a:ext cx="2020916" cy="1439903"/>
        </a:xfrm>
        <a:prstGeom prst="roundRect">
          <a:avLst>
            <a:gd name="adj" fmla="val 10000"/>
          </a:avLst>
        </a:prstGeom>
        <a:solidFill>
          <a:srgbClr val="00B050"/>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chemeClr val="bg1"/>
              </a:solidFill>
            </a:rPr>
            <a:t>Det pædagogiske personales handlinger i det pædagogiske læringsmiljø</a:t>
          </a:r>
        </a:p>
      </dsp:txBody>
      <dsp:txXfrm>
        <a:off x="2878217" y="1566634"/>
        <a:ext cx="1936570" cy="1355557"/>
      </dsp:txXfrm>
    </dsp:sp>
    <dsp:sp modelId="{077EAE94-3300-4DCF-8E8A-0AAD95A788A0}">
      <dsp:nvSpPr>
        <dsp:cNvPr id="0" name=""/>
        <dsp:cNvSpPr/>
      </dsp:nvSpPr>
      <dsp:spPr>
        <a:xfrm>
          <a:off x="5059052" y="1993819"/>
          <a:ext cx="428434" cy="501187"/>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a-DK" sz="1400" kern="1200"/>
        </a:p>
      </dsp:txBody>
      <dsp:txXfrm>
        <a:off x="5059052" y="2094056"/>
        <a:ext cx="299904" cy="300713"/>
      </dsp:txXfrm>
    </dsp:sp>
    <dsp:sp modelId="{0EDE53AE-2E20-44A2-BFF3-0B95B795FC70}">
      <dsp:nvSpPr>
        <dsp:cNvPr id="0" name=""/>
        <dsp:cNvSpPr/>
      </dsp:nvSpPr>
      <dsp:spPr>
        <a:xfrm>
          <a:off x="5665327" y="1524461"/>
          <a:ext cx="2020916" cy="1439903"/>
        </a:xfrm>
        <a:prstGeom prst="roundRect">
          <a:avLst>
            <a:gd name="adj" fmla="val 10000"/>
          </a:avLst>
        </a:prstGeom>
        <a:solidFill>
          <a:srgbClr val="0066CC"/>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chemeClr val="bg1"/>
              </a:solidFill>
            </a:rPr>
            <a:t>Børns trivsel, læring, udvikling og dannelse</a:t>
          </a:r>
        </a:p>
      </dsp:txBody>
      <dsp:txXfrm>
        <a:off x="5707500" y="1566634"/>
        <a:ext cx="1936570" cy="1355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F5012-300C-4B19-A9B1-2E73D15AD6E8}">
      <dsp:nvSpPr>
        <dsp:cNvPr id="0" name=""/>
        <dsp:cNvSpPr/>
      </dsp:nvSpPr>
      <dsp:spPr>
        <a:xfrm>
          <a:off x="576804" y="0"/>
          <a:ext cx="4447200" cy="4447200"/>
        </a:xfrm>
        <a:prstGeom prst="ellipse">
          <a:avLst/>
        </a:prstGeom>
        <a:solidFill>
          <a:srgbClr val="69BF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b="1" kern="1200" dirty="0">
              <a:latin typeface="Arial" panose="020B0604020202020204" pitchFamily="34" charset="0"/>
              <a:cs typeface="Arial" panose="020B0604020202020204" pitchFamily="34" charset="0"/>
            </a:rPr>
            <a:t>Forvaltning</a:t>
          </a:r>
        </a:p>
      </dsp:txBody>
      <dsp:txXfrm>
        <a:off x="1966554" y="222360"/>
        <a:ext cx="1667700" cy="444720"/>
      </dsp:txXfrm>
    </dsp:sp>
    <dsp:sp modelId="{FC3A91D8-1F1B-402A-86D1-76C7EE7DAC43}">
      <dsp:nvSpPr>
        <dsp:cNvPr id="0" name=""/>
        <dsp:cNvSpPr/>
      </dsp:nvSpPr>
      <dsp:spPr>
        <a:xfrm>
          <a:off x="910343" y="667079"/>
          <a:ext cx="3780120" cy="3780120"/>
        </a:xfrm>
        <a:prstGeom prst="ellipse">
          <a:avLst/>
        </a:prstGeom>
        <a:solidFill>
          <a:srgbClr val="0FA6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b="1" kern="1200">
              <a:latin typeface="Arial" panose="020B0604020202020204" pitchFamily="34" charset="0"/>
              <a:cs typeface="Arial" panose="020B0604020202020204" pitchFamily="34" charset="0"/>
            </a:rPr>
            <a:t>Ledelse</a:t>
          </a:r>
          <a:endParaRPr lang="da-DK" sz="1200" b="1" kern="1200" dirty="0">
            <a:latin typeface="Arial" panose="020B0604020202020204" pitchFamily="34" charset="0"/>
            <a:cs typeface="Arial" panose="020B0604020202020204" pitchFamily="34" charset="0"/>
          </a:endParaRPr>
        </a:p>
      </dsp:txBody>
      <dsp:txXfrm>
        <a:off x="1985315" y="884436"/>
        <a:ext cx="1630176" cy="434713"/>
      </dsp:txXfrm>
    </dsp:sp>
    <dsp:sp modelId="{7DCC58F5-A157-4048-9EC1-4CE66ACF71B3}">
      <dsp:nvSpPr>
        <dsp:cNvPr id="0" name=""/>
        <dsp:cNvSpPr/>
      </dsp:nvSpPr>
      <dsp:spPr>
        <a:xfrm>
          <a:off x="1243883" y="1334159"/>
          <a:ext cx="3113040" cy="3113040"/>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a-DK" sz="1400" b="1" kern="1200" dirty="0">
              <a:latin typeface="Arial" panose="020B0604020202020204" pitchFamily="34" charset="0"/>
              <a:cs typeface="Arial" panose="020B0604020202020204" pitchFamily="34" charset="0"/>
            </a:rPr>
            <a:t>Team</a:t>
          </a:r>
        </a:p>
        <a:p>
          <a:pPr lvl="0" algn="ctr" defTabSz="577850">
            <a:lnSpc>
              <a:spcPct val="90000"/>
            </a:lnSpc>
            <a:spcBef>
              <a:spcPct val="0"/>
            </a:spcBef>
            <a:spcAft>
              <a:spcPct val="35000"/>
            </a:spcAft>
            <a:buNone/>
          </a:pPr>
          <a:endParaRPr lang="da-DK" sz="600" kern="1200" dirty="0"/>
        </a:p>
      </dsp:txBody>
      <dsp:txXfrm>
        <a:off x="1994904" y="1548959"/>
        <a:ext cx="1610998" cy="429599"/>
      </dsp:txXfrm>
    </dsp:sp>
    <dsp:sp modelId="{4BF5CA36-5296-4FD5-9AA9-6BB0A34E82C1}">
      <dsp:nvSpPr>
        <dsp:cNvPr id="0" name=""/>
        <dsp:cNvSpPr/>
      </dsp:nvSpPr>
      <dsp:spPr>
        <a:xfrm>
          <a:off x="1577423" y="2001239"/>
          <a:ext cx="2445960" cy="2445960"/>
        </a:xfrm>
        <a:prstGeom prst="ellipse">
          <a:avLst/>
        </a:prstGeom>
        <a:solidFill>
          <a:srgbClr val="90CB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a-DK" sz="1300" b="1" kern="1200" dirty="0">
              <a:latin typeface="Arial" panose="020B0604020202020204" pitchFamily="34" charset="0"/>
              <a:cs typeface="Arial" panose="020B0604020202020204" pitchFamily="34" charset="0"/>
            </a:rPr>
            <a:t>Medarbejdere</a:t>
          </a:r>
        </a:p>
      </dsp:txBody>
      <dsp:txXfrm>
        <a:off x="2139994" y="2221376"/>
        <a:ext cx="1320818" cy="440272"/>
      </dsp:txXfrm>
    </dsp:sp>
    <dsp:sp modelId="{2FA2EA6C-A73C-47C3-B9B0-F9AA0A8035BD}">
      <dsp:nvSpPr>
        <dsp:cNvPr id="0" name=""/>
        <dsp:cNvSpPr/>
      </dsp:nvSpPr>
      <dsp:spPr>
        <a:xfrm>
          <a:off x="1910964" y="2668320"/>
          <a:ext cx="1778880" cy="1778880"/>
        </a:xfrm>
        <a:prstGeom prst="ellipse">
          <a:avLst/>
        </a:prstGeom>
        <a:solidFill>
          <a:srgbClr val="0FA6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a-DK" sz="2800" b="1" kern="1200" dirty="0">
              <a:latin typeface="Arial" panose="020B0604020202020204" pitchFamily="34" charset="0"/>
              <a:cs typeface="Arial" panose="020B0604020202020204" pitchFamily="34" charset="0"/>
            </a:rPr>
            <a:t>Barn</a:t>
          </a:r>
        </a:p>
      </dsp:txBody>
      <dsp:txXfrm>
        <a:off x="2171474" y="3113040"/>
        <a:ext cx="1257858" cy="889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6BCA2-F1AF-EB42-97F6-747291101ECD}">
      <dsp:nvSpPr>
        <dsp:cNvPr id="0" name=""/>
        <dsp:cNvSpPr/>
      </dsp:nvSpPr>
      <dsp:spPr>
        <a:xfrm>
          <a:off x="206146" y="183199"/>
          <a:ext cx="5577027" cy="5577027"/>
        </a:xfrm>
        <a:prstGeom prst="circularArrow">
          <a:avLst>
            <a:gd name="adj1" fmla="val 5274"/>
            <a:gd name="adj2" fmla="val 312630"/>
            <a:gd name="adj3" fmla="val 14313281"/>
            <a:gd name="adj4" fmla="val 17077362"/>
            <a:gd name="adj5" fmla="val 5477"/>
          </a:avLst>
        </a:prstGeom>
        <a:solidFill>
          <a:srgbClr val="8FCC90"/>
        </a:solidFill>
        <a:ln>
          <a:noFill/>
        </a:ln>
        <a:effectLst/>
      </dsp:spPr>
      <dsp:style>
        <a:lnRef idx="0">
          <a:scrgbClr r="0" g="0" b="0"/>
        </a:lnRef>
        <a:fillRef idx="1">
          <a:scrgbClr r="0" g="0" b="0"/>
        </a:fillRef>
        <a:effectRef idx="0">
          <a:scrgbClr r="0" g="0" b="0"/>
        </a:effectRef>
        <a:fontRef idx="minor"/>
      </dsp:style>
    </dsp:sp>
    <dsp:sp modelId="{B1F88F05-1F1B-0A46-BF6E-DEF34EF607E7}">
      <dsp:nvSpPr>
        <dsp:cNvPr id="0" name=""/>
        <dsp:cNvSpPr/>
      </dsp:nvSpPr>
      <dsp:spPr>
        <a:xfrm>
          <a:off x="1959396" y="190892"/>
          <a:ext cx="2070526" cy="1035263"/>
        </a:xfrm>
        <a:prstGeom prst="roundRect">
          <a:avLst/>
        </a:prstGeom>
        <a:solidFill>
          <a:srgbClr val="0FA64B"/>
        </a:solidFill>
        <a:ln w="254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b="1" i="0" kern="1200" dirty="0">
              <a:solidFill>
                <a:srgbClr val="FFFFFF"/>
              </a:solidFill>
              <a:latin typeface="+mn-lt"/>
              <a:ea typeface="+mn-ea"/>
              <a:cs typeface="Arial"/>
            </a:rPr>
            <a:t>Kortlægning af læringsmiljøet</a:t>
          </a:r>
        </a:p>
      </dsp:txBody>
      <dsp:txXfrm>
        <a:off x="2009933" y="241429"/>
        <a:ext cx="1969452" cy="934189"/>
      </dsp:txXfrm>
    </dsp:sp>
    <dsp:sp modelId="{C5B47757-18EF-EB43-B55C-AC8A3ED05B12}">
      <dsp:nvSpPr>
        <dsp:cNvPr id="0" name=""/>
        <dsp:cNvSpPr/>
      </dsp:nvSpPr>
      <dsp:spPr>
        <a:xfrm>
          <a:off x="3918793" y="1318235"/>
          <a:ext cx="2070526" cy="1035263"/>
        </a:xfrm>
        <a:prstGeom prst="roundRect">
          <a:avLst/>
        </a:prstGeom>
        <a:solidFill>
          <a:schemeClr val="accent4">
            <a:lumMod val="60000"/>
            <a:lumOff val="40000"/>
          </a:schemeClr>
        </a:solidFill>
        <a:ln w="25400" cap="flat" cmpd="sng" algn="ctr">
          <a:solidFill>
            <a:srgbClr val="0FA6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solidFill>
                <a:srgbClr val="FFFFFF"/>
              </a:solidFill>
              <a:latin typeface="+mn-lt"/>
              <a:ea typeface="+mn-ea"/>
              <a:cs typeface="Arial"/>
            </a:rPr>
            <a:t>Data analyser, valg og genemførelse af forbedringstiltag i praksis, herunder kompetence og kapacitetsopbygning</a:t>
          </a:r>
        </a:p>
      </dsp:txBody>
      <dsp:txXfrm>
        <a:off x="3969330" y="1368772"/>
        <a:ext cx="1969452" cy="934189"/>
      </dsp:txXfrm>
    </dsp:sp>
    <dsp:sp modelId="{DFF29F59-1BCE-544A-9305-1B12F83DD186}">
      <dsp:nvSpPr>
        <dsp:cNvPr id="0" name=""/>
        <dsp:cNvSpPr/>
      </dsp:nvSpPr>
      <dsp:spPr>
        <a:xfrm>
          <a:off x="3918766" y="3584620"/>
          <a:ext cx="2070526" cy="1035263"/>
        </a:xfrm>
        <a:prstGeom prst="roundRect">
          <a:avLst/>
        </a:prstGeom>
        <a:solidFill>
          <a:srgbClr val="0FA64B"/>
        </a:solidFill>
        <a:ln w="254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nb-NO" sz="1400" b="1" kern="1200" dirty="0">
            <a:solidFill>
              <a:srgbClr val="FFFFFF"/>
            </a:solidFill>
            <a:latin typeface="Calibri"/>
            <a:ea typeface="+mn-ea"/>
            <a:cs typeface="Arial"/>
          </a:endParaRPr>
        </a:p>
        <a:p>
          <a:pPr marL="0" lvl="0" indent="0" algn="ctr" defTabSz="622300">
            <a:lnSpc>
              <a:spcPct val="90000"/>
            </a:lnSpc>
            <a:spcBef>
              <a:spcPct val="0"/>
            </a:spcBef>
            <a:spcAft>
              <a:spcPct val="35000"/>
            </a:spcAft>
            <a:buNone/>
          </a:pPr>
          <a:br>
            <a:rPr lang="en-US" sz="1400" b="1" i="0" kern="1200" dirty="0">
              <a:solidFill>
                <a:srgbClr val="FFFFFF"/>
              </a:solidFill>
              <a:latin typeface="+mn-lt"/>
              <a:ea typeface="+mn-ea"/>
              <a:cs typeface="Arial"/>
            </a:rPr>
          </a:br>
          <a:r>
            <a:rPr lang="nb-NO" sz="1400" b="1" i="0" kern="1200" dirty="0">
              <a:solidFill>
                <a:srgbClr val="FFFFFF"/>
              </a:solidFill>
              <a:latin typeface="+mn-lt"/>
              <a:ea typeface="+mn-ea"/>
              <a:cs typeface="Arial"/>
            </a:rPr>
            <a:t>Kortlægnig af læringsmiljøet</a:t>
          </a:r>
          <a:endParaRPr lang="nb-NO" sz="1400" b="1" kern="1200" dirty="0">
            <a:solidFill>
              <a:srgbClr val="FFFFFF"/>
            </a:solidFill>
            <a:latin typeface="+mn-lt"/>
            <a:ea typeface="+mn-ea"/>
            <a:cs typeface="Arial"/>
          </a:endParaRPr>
        </a:p>
        <a:p>
          <a:pPr marL="0" lvl="0" indent="0" algn="ctr" defTabSz="622300">
            <a:lnSpc>
              <a:spcPct val="90000"/>
            </a:lnSpc>
            <a:spcBef>
              <a:spcPct val="0"/>
            </a:spcBef>
            <a:spcAft>
              <a:spcPct val="35000"/>
            </a:spcAft>
            <a:buNone/>
          </a:pPr>
          <a:r>
            <a:rPr lang="nb-NO" sz="600" b="1" kern="1200" dirty="0">
              <a:solidFill>
                <a:srgbClr val="FFFFFF"/>
              </a:solidFill>
              <a:latin typeface="Calibri"/>
              <a:ea typeface="+mn-ea"/>
              <a:cs typeface="Arial"/>
            </a:rPr>
            <a:t> </a:t>
          </a:r>
          <a:br>
            <a:rPr lang="nb-NO" sz="600" b="1" kern="1200" dirty="0">
              <a:solidFill>
                <a:srgbClr val="FFFFFF"/>
              </a:solidFill>
              <a:latin typeface="Calibri"/>
              <a:ea typeface="+mn-ea"/>
              <a:cs typeface="Arial"/>
            </a:rPr>
          </a:br>
          <a:endParaRPr lang="nb-NO" sz="600" b="1" kern="1200" dirty="0">
            <a:solidFill>
              <a:srgbClr val="FFFFFF"/>
            </a:solidFill>
            <a:latin typeface="Calibri"/>
            <a:ea typeface="+mn-ea"/>
            <a:cs typeface="Arial"/>
          </a:endParaRPr>
        </a:p>
      </dsp:txBody>
      <dsp:txXfrm>
        <a:off x="3969303" y="3635157"/>
        <a:ext cx="1969452" cy="934189"/>
      </dsp:txXfrm>
    </dsp:sp>
    <dsp:sp modelId="{8C1D9362-AD42-4BB9-8143-BCAA230351DC}">
      <dsp:nvSpPr>
        <dsp:cNvPr id="0" name=""/>
        <dsp:cNvSpPr/>
      </dsp:nvSpPr>
      <dsp:spPr>
        <a:xfrm>
          <a:off x="1959396" y="4715863"/>
          <a:ext cx="2070526" cy="1035263"/>
        </a:xfrm>
        <a:prstGeom prst="roundRect">
          <a:avLst/>
        </a:prstGeom>
        <a:solidFill>
          <a:schemeClr val="accent4">
            <a:lumMod val="60000"/>
            <a:lumOff val="40000"/>
          </a:schemeClr>
        </a:solidFill>
        <a:ln w="28575" cap="flat" cmpd="sng" algn="ctr">
          <a:solidFill>
            <a:srgbClr val="0FA6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solidFill>
                <a:srgbClr val="FFFFFF"/>
              </a:solidFill>
              <a:latin typeface="+mn-lt"/>
              <a:ea typeface="+mn-ea"/>
              <a:cs typeface="Arial"/>
            </a:rPr>
            <a:t>Data analyser, valg og genemførelse af forbedringstiltag i praksis, herunder kompetence og kapacitetsopbygning</a:t>
          </a:r>
          <a:endParaRPr lang="da-DK" sz="1200" b="1" kern="1200" dirty="0">
            <a:solidFill>
              <a:srgbClr val="FFFFFF"/>
            </a:solidFill>
            <a:latin typeface="+mn-lt"/>
            <a:ea typeface="+mn-ea"/>
            <a:cs typeface="Arial"/>
          </a:endParaRPr>
        </a:p>
      </dsp:txBody>
      <dsp:txXfrm>
        <a:off x="2009933" y="4766400"/>
        <a:ext cx="1969452" cy="934189"/>
      </dsp:txXfrm>
    </dsp:sp>
    <dsp:sp modelId="{074190B4-18A5-41E2-BE9C-DEBE04E777EF}">
      <dsp:nvSpPr>
        <dsp:cNvPr id="0" name=""/>
        <dsp:cNvSpPr/>
      </dsp:nvSpPr>
      <dsp:spPr>
        <a:xfrm>
          <a:off x="26" y="3584620"/>
          <a:ext cx="2070526" cy="1035263"/>
        </a:xfrm>
        <a:prstGeom prst="roundRect">
          <a:avLst/>
        </a:prstGeom>
        <a:solidFill>
          <a:srgbClr val="0FA64B"/>
        </a:solidFill>
        <a:ln w="28575"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b="1" i="0" kern="1200" dirty="0">
              <a:solidFill>
                <a:srgbClr val="FFFFFF"/>
              </a:solidFill>
              <a:latin typeface="+mn-lt"/>
              <a:ea typeface="+mn-ea"/>
              <a:cs typeface="Arial"/>
            </a:rPr>
            <a:t>Kortlægnig af læringsmiljøet</a:t>
          </a:r>
          <a:endParaRPr lang="da-DK" sz="1400" b="1" i="0" kern="1200" dirty="0">
            <a:solidFill>
              <a:srgbClr val="FFFFFF"/>
            </a:solidFill>
            <a:latin typeface="+mn-lt"/>
            <a:ea typeface="+mn-ea"/>
            <a:cs typeface="Arial"/>
          </a:endParaRPr>
        </a:p>
      </dsp:txBody>
      <dsp:txXfrm>
        <a:off x="50563" y="3635157"/>
        <a:ext cx="1969452" cy="934189"/>
      </dsp:txXfrm>
    </dsp:sp>
    <dsp:sp modelId="{706D0680-4F8A-4E69-B86E-09E2B7CC925D}">
      <dsp:nvSpPr>
        <dsp:cNvPr id="0" name=""/>
        <dsp:cNvSpPr/>
      </dsp:nvSpPr>
      <dsp:spPr>
        <a:xfrm>
          <a:off x="26" y="1322134"/>
          <a:ext cx="2070526" cy="1035263"/>
        </a:xfrm>
        <a:prstGeom prst="roundRect">
          <a:avLst/>
        </a:prstGeom>
        <a:solidFill>
          <a:schemeClr val="accent4">
            <a:lumMod val="60000"/>
            <a:lumOff val="40000"/>
          </a:schemeClr>
        </a:solidFill>
        <a:ln w="28575" cap="flat" cmpd="sng" algn="ctr">
          <a:solidFill>
            <a:srgbClr val="0FA6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solidFill>
                <a:srgbClr val="FFFFFF"/>
              </a:solidFill>
              <a:latin typeface="+mn-lt"/>
              <a:ea typeface="+mn-ea"/>
              <a:cs typeface="Arial"/>
            </a:rPr>
            <a:t>Data analyser, valg og genemførelse af forbedringstiltag i praksis, herunder kompetence og kapacitetsopbygning</a:t>
          </a:r>
          <a:endParaRPr lang="da-DK" sz="1200" b="1" kern="1200" dirty="0">
            <a:solidFill>
              <a:srgbClr val="FFFFFF"/>
            </a:solidFill>
            <a:latin typeface="+mn-lt"/>
            <a:ea typeface="+mn-ea"/>
            <a:cs typeface="Arial"/>
          </a:endParaRPr>
        </a:p>
      </dsp:txBody>
      <dsp:txXfrm>
        <a:off x="50563" y="1372671"/>
        <a:ext cx="1969452" cy="9341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92D2E-7FD8-4D2E-A597-84AD3AD8CDC8}">
      <dsp:nvSpPr>
        <dsp:cNvPr id="0" name=""/>
        <dsp:cNvSpPr/>
      </dsp:nvSpPr>
      <dsp:spPr>
        <a:xfrm>
          <a:off x="0" y="4606"/>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C6C2F5-478D-4061-A91E-3199AEF9C404}">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2A5D44-E939-4A6A-8C02-A38F03936565}">
      <dsp:nvSpPr>
        <dsp:cNvPr id="0" name=""/>
        <dsp:cNvSpPr/>
      </dsp:nvSpPr>
      <dsp:spPr>
        <a:xfrm>
          <a:off x="1133349" y="4606"/>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da-DK" sz="1900" kern="1200" dirty="0"/>
            <a:t>To indledende dage med hele skolen for at skabe et fælles grundlag</a:t>
          </a:r>
          <a:endParaRPr lang="en-US" sz="1900" kern="1200" dirty="0"/>
        </a:p>
      </dsp:txBody>
      <dsp:txXfrm>
        <a:off x="1133349" y="4606"/>
        <a:ext cx="5455341" cy="981254"/>
      </dsp:txXfrm>
    </dsp:sp>
    <dsp:sp modelId="{FBC51954-6284-4D04-AABD-903854167154}">
      <dsp:nvSpPr>
        <dsp:cNvPr id="0" name=""/>
        <dsp:cNvSpPr/>
      </dsp:nvSpPr>
      <dsp:spPr>
        <a:xfrm>
          <a:off x="0" y="1231175"/>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4D59B-EC6A-44B7-9B17-23549171CAF2}">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412E98-C494-4CFB-84BF-F2CAF74F1838}">
      <dsp:nvSpPr>
        <dsp:cNvPr id="0" name=""/>
        <dsp:cNvSpPr/>
      </dsp:nvSpPr>
      <dsp:spPr>
        <a:xfrm>
          <a:off x="1133349" y="1231175"/>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dirty="0" err="1"/>
            <a:t>Professionelle</a:t>
          </a:r>
          <a:r>
            <a:rPr lang="en-US" sz="1900" kern="1200" dirty="0"/>
            <a:t> </a:t>
          </a:r>
          <a:r>
            <a:rPr lang="en-US" sz="1900" kern="1200" dirty="0" err="1"/>
            <a:t>læringsfællesakber</a:t>
          </a:r>
          <a:r>
            <a:rPr lang="en-US" sz="1900" kern="1200" dirty="0"/>
            <a:t> med 4-6 </a:t>
          </a:r>
          <a:r>
            <a:rPr lang="en-US" sz="1900" kern="1200" dirty="0" err="1"/>
            <a:t>lærere</a:t>
          </a:r>
          <a:r>
            <a:rPr lang="en-US" sz="1900" kern="1200" dirty="0"/>
            <a:t> (</a:t>
          </a:r>
          <a:r>
            <a:rPr lang="en-US" sz="1900" kern="1200" dirty="0" err="1"/>
            <a:t>Facilitetet</a:t>
          </a:r>
          <a:r>
            <a:rPr lang="en-US" sz="1900" kern="1200" dirty="0"/>
            <a:t> </a:t>
          </a:r>
          <a:r>
            <a:rPr lang="en-US" sz="1900" kern="1200" dirty="0" err="1"/>
            <a:t>af</a:t>
          </a:r>
          <a:r>
            <a:rPr lang="en-US" sz="1900" kern="1200" dirty="0"/>
            <a:t> </a:t>
          </a:r>
          <a:r>
            <a:rPr lang="en-US" sz="1900" kern="1200" dirty="0" err="1"/>
            <a:t>forskere</a:t>
          </a:r>
          <a:r>
            <a:rPr lang="en-US" sz="1900" kern="1200" dirty="0"/>
            <a:t>)</a:t>
          </a:r>
        </a:p>
      </dsp:txBody>
      <dsp:txXfrm>
        <a:off x="1133349" y="1231175"/>
        <a:ext cx="5455341" cy="981254"/>
      </dsp:txXfrm>
    </dsp:sp>
    <dsp:sp modelId="{848F4D2F-BE99-4F06-8F30-767354821126}">
      <dsp:nvSpPr>
        <dsp:cNvPr id="0" name=""/>
        <dsp:cNvSpPr/>
      </dsp:nvSpPr>
      <dsp:spPr>
        <a:xfrm>
          <a:off x="0" y="2457744"/>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72C001-2AD5-421D-BC3A-18F584C76A9E}">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877E9B-C9D5-4858-BC17-B08918865B1A}">
      <dsp:nvSpPr>
        <dsp:cNvPr id="0" name=""/>
        <dsp:cNvSpPr/>
      </dsp:nvSpPr>
      <dsp:spPr>
        <a:xfrm>
          <a:off x="1133349" y="2457744"/>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dirty="0" err="1"/>
            <a:t>Ledercoaching</a:t>
          </a:r>
          <a:r>
            <a:rPr lang="en-US" sz="1900" kern="1200" dirty="0"/>
            <a:t> </a:t>
          </a:r>
        </a:p>
      </dsp:txBody>
      <dsp:txXfrm>
        <a:off x="1133349" y="2457744"/>
        <a:ext cx="5455341" cy="981254"/>
      </dsp:txXfrm>
    </dsp:sp>
    <dsp:sp modelId="{E7D4AC42-3ACB-4CA9-A29B-B0B64E29870C}">
      <dsp:nvSpPr>
        <dsp:cNvPr id="0" name=""/>
        <dsp:cNvSpPr/>
      </dsp:nvSpPr>
      <dsp:spPr>
        <a:xfrm>
          <a:off x="0" y="3684312"/>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1AE1A8-D974-4588-9141-97978956B7F1}">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1C3EDA-0727-47B3-A454-874E967091EE}">
      <dsp:nvSpPr>
        <dsp:cNvPr id="0" name=""/>
        <dsp:cNvSpPr/>
      </dsp:nvSpPr>
      <dsp:spPr>
        <a:xfrm>
          <a:off x="1133349" y="3684312"/>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dirty="0"/>
            <a:t>To halve </a:t>
          </a:r>
          <a:r>
            <a:rPr lang="en-US" sz="1900" kern="1200" dirty="0" err="1"/>
            <a:t>dage</a:t>
          </a:r>
          <a:r>
            <a:rPr lang="en-US" sz="1900" kern="1200" dirty="0"/>
            <a:t> med focus </a:t>
          </a:r>
          <a:r>
            <a:rPr lang="en-US" sz="1900" kern="1200" dirty="0" err="1"/>
            <a:t>på</a:t>
          </a:r>
          <a:r>
            <a:rPr lang="en-US" sz="1900" kern="1200" dirty="0"/>
            <a:t> </a:t>
          </a:r>
          <a:r>
            <a:rPr lang="en-US" sz="1900" kern="1200" dirty="0" err="1"/>
            <a:t>videndeling</a:t>
          </a:r>
          <a:r>
            <a:rPr lang="en-US" sz="1900" kern="1200" dirty="0"/>
            <a:t> I hele </a:t>
          </a:r>
          <a:r>
            <a:rPr lang="en-US" sz="1900" kern="1200" dirty="0" err="1"/>
            <a:t>organisationen</a:t>
          </a:r>
          <a:endParaRPr lang="en-US" sz="1900" kern="1200" dirty="0"/>
        </a:p>
      </dsp:txBody>
      <dsp:txXfrm>
        <a:off x="1133349" y="3684312"/>
        <a:ext cx="5455341" cy="981254"/>
      </dsp:txXfrm>
    </dsp:sp>
    <dsp:sp modelId="{71A4828B-791A-46D9-9517-AD2196402FFB}">
      <dsp:nvSpPr>
        <dsp:cNvPr id="0" name=""/>
        <dsp:cNvSpPr/>
      </dsp:nvSpPr>
      <dsp:spPr>
        <a:xfrm>
          <a:off x="0" y="4910881"/>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368807-6591-4E03-8373-70F94E92D697}">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72BE94-8E9D-461E-973B-799E6F6F7113}">
      <dsp:nvSpPr>
        <dsp:cNvPr id="0" name=""/>
        <dsp:cNvSpPr/>
      </dsp:nvSpPr>
      <dsp:spPr>
        <a:xfrm>
          <a:off x="1133349" y="4910881"/>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br>
            <a:rPr lang="en-US" sz="1900" kern="1200" dirty="0"/>
          </a:br>
          <a:r>
            <a:rPr lang="en-US" sz="1900" kern="1200" dirty="0" err="1"/>
            <a:t>Afsluttende</a:t>
          </a:r>
          <a:r>
            <a:rPr lang="en-US" sz="1900" kern="1200" dirty="0"/>
            <a:t> </a:t>
          </a:r>
          <a:r>
            <a:rPr lang="en-US" sz="1900" kern="1200" dirty="0" err="1"/>
            <a:t>dag</a:t>
          </a:r>
          <a:r>
            <a:rPr lang="en-US" sz="1900" kern="1200" dirty="0"/>
            <a:t> </a:t>
          </a:r>
          <a:r>
            <a:rPr lang="en-US" sz="1900" kern="1200" dirty="0" err="1"/>
            <a:t>ved</a:t>
          </a:r>
          <a:r>
            <a:rPr lang="en-US" sz="1900" kern="1200" dirty="0"/>
            <a:t> </a:t>
          </a:r>
          <a:r>
            <a:rPr lang="en-US" sz="1900" kern="1200" dirty="0" err="1"/>
            <a:t>skoleårets</a:t>
          </a:r>
          <a:r>
            <a:rPr lang="en-US" sz="1900" kern="1200" dirty="0"/>
            <a:t> </a:t>
          </a:r>
          <a:r>
            <a:rPr lang="en-US" sz="1900" kern="1200" dirty="0" err="1"/>
            <a:t>afslutning</a:t>
          </a:r>
          <a:endParaRPr lang="en-US" sz="1900" kern="1200" dirty="0"/>
        </a:p>
      </dsp:txBody>
      <dsp:txXfrm>
        <a:off x="1133349" y="4910881"/>
        <a:ext cx="5455341" cy="9812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4/25/2023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828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03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44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0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75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3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2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6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562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97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800" b="1">
                <a:solidFill>
                  <a:schemeClr val="tx1"/>
                </a:solidFill>
                <a:latin typeface="Arial" panose="020B0604020202020204" pitchFamily="34" charset="0"/>
                <a:ea typeface="ＭＳ Ｐゴシック" panose="020B0600070205080204" pitchFamily="34" charset="-128"/>
              </a:defRPr>
            </a:lvl1pPr>
            <a:lvl2pPr marL="742950" indent="-285750" defTabSz="930275">
              <a:defRPr sz="2800" b="1">
                <a:solidFill>
                  <a:schemeClr val="tx1"/>
                </a:solidFill>
                <a:latin typeface="Arial" panose="020B0604020202020204" pitchFamily="34" charset="0"/>
                <a:ea typeface="ＭＳ Ｐゴシック" panose="020B0600070205080204" pitchFamily="34" charset="-128"/>
              </a:defRPr>
            </a:lvl2pPr>
            <a:lvl3pPr marL="1143000" indent="-228600" defTabSz="930275">
              <a:defRPr sz="2800" b="1">
                <a:solidFill>
                  <a:schemeClr val="tx1"/>
                </a:solidFill>
                <a:latin typeface="Arial" panose="020B0604020202020204" pitchFamily="34" charset="0"/>
                <a:ea typeface="ＭＳ Ｐゴシック" panose="020B0600070205080204" pitchFamily="34" charset="-128"/>
              </a:defRPr>
            </a:lvl3pPr>
            <a:lvl4pPr marL="1600200" indent="-228600" defTabSz="930275">
              <a:defRPr sz="2800" b="1">
                <a:solidFill>
                  <a:schemeClr val="tx1"/>
                </a:solidFill>
                <a:latin typeface="Arial" panose="020B0604020202020204" pitchFamily="34" charset="0"/>
                <a:ea typeface="ＭＳ Ｐゴシック" panose="020B0600070205080204" pitchFamily="34" charset="-128"/>
              </a:defRPr>
            </a:lvl4pPr>
            <a:lvl5pPr marL="2057400" indent="-228600" defTabSz="930275">
              <a:defRPr sz="2800"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8CE2D314-66D7-493F-98EE-6D89CBE243BE}" type="slidenum">
              <a:rPr kumimoji="0" lang="da-DK" altLang="da-DK" sz="13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0275" rtl="0" eaLnBrk="1" fontAlgn="auto" latinLnBrk="0" hangingPunct="1">
                <a:lnSpc>
                  <a:spcPct val="100000"/>
                </a:lnSpc>
                <a:spcBef>
                  <a:spcPts val="0"/>
                </a:spcBef>
                <a:spcAft>
                  <a:spcPts val="0"/>
                </a:spcAft>
                <a:buClrTx/>
                <a:buSzTx/>
                <a:buFontTx/>
                <a:buNone/>
                <a:tabLst/>
                <a:defRPr/>
              </a:pPr>
              <a:t>36</a:t>
            </a:fld>
            <a:endParaRPr kumimoji="0" lang="da-DK" altLang="da-DK" sz="13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4339" name="Rectangle 7"/>
          <p:cNvSpPr txBox="1">
            <a:spLocks noGrp="1" noChangeArrowheads="1"/>
          </p:cNvSpPr>
          <p:nvPr/>
        </p:nvSpPr>
        <p:spPr bwMode="auto">
          <a:xfrm>
            <a:off x="3921127" y="11332254"/>
            <a:ext cx="3000375" cy="5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48" tIns="48274" rIns="96548" bIns="48274" anchor="b"/>
          <a:lstStyle>
            <a:lvl1pPr defTabSz="908050">
              <a:defRPr sz="2800" b="1">
                <a:solidFill>
                  <a:schemeClr val="tx1"/>
                </a:solidFill>
                <a:latin typeface="Arial" panose="020B0604020202020204" pitchFamily="34" charset="0"/>
                <a:ea typeface="ＭＳ Ｐゴシック" panose="020B0600070205080204" pitchFamily="34" charset="-128"/>
              </a:defRPr>
            </a:lvl1pPr>
            <a:lvl2pPr marL="742950" indent="-285750" defTabSz="908050">
              <a:defRPr sz="2800" b="1">
                <a:solidFill>
                  <a:schemeClr val="tx1"/>
                </a:solidFill>
                <a:latin typeface="Arial" panose="020B0604020202020204" pitchFamily="34" charset="0"/>
                <a:ea typeface="ＭＳ Ｐゴシック" panose="020B0600070205080204" pitchFamily="34" charset="-128"/>
              </a:defRPr>
            </a:lvl2pPr>
            <a:lvl3pPr marL="1143000" indent="-228600" defTabSz="908050">
              <a:defRPr sz="2800" b="1">
                <a:solidFill>
                  <a:schemeClr val="tx1"/>
                </a:solidFill>
                <a:latin typeface="Arial" panose="020B0604020202020204" pitchFamily="34" charset="0"/>
                <a:ea typeface="ＭＳ Ｐゴシック" panose="020B0600070205080204" pitchFamily="34" charset="-128"/>
              </a:defRPr>
            </a:lvl3pPr>
            <a:lvl4pPr marL="1600200" indent="-228600" defTabSz="908050">
              <a:defRPr sz="2800" b="1">
                <a:solidFill>
                  <a:schemeClr val="tx1"/>
                </a:solidFill>
                <a:latin typeface="Arial" panose="020B0604020202020204" pitchFamily="34" charset="0"/>
                <a:ea typeface="ＭＳ Ｐゴシック" panose="020B0600070205080204" pitchFamily="34" charset="-128"/>
              </a:defRPr>
            </a:lvl4pPr>
            <a:lvl5pPr marL="2057400" indent="-228600" defTabSz="908050">
              <a:defRPr sz="2800" b="1">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marL="0" marR="0" lvl="0" indent="0" algn="r" defTabSz="908050" rtl="0" eaLnBrk="1" fontAlgn="auto" latinLnBrk="0" hangingPunct="1">
              <a:lnSpc>
                <a:spcPct val="100000"/>
              </a:lnSpc>
              <a:spcBef>
                <a:spcPts val="0"/>
              </a:spcBef>
              <a:spcAft>
                <a:spcPts val="0"/>
              </a:spcAft>
              <a:buClrTx/>
              <a:buSzTx/>
              <a:buFontTx/>
              <a:buNone/>
              <a:tabLst/>
              <a:defRPr/>
            </a:pPr>
            <a:fld id="{00568D25-C059-44FF-A914-7B420E502CE5}" type="slidenum">
              <a:rPr kumimoji="0" lang="en-GB" altLang="da-DK" sz="13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08050" rtl="0" eaLnBrk="1" fontAlgn="auto" latinLnBrk="0" hangingPunct="1">
                <a:lnSpc>
                  <a:spcPct val="100000"/>
                </a:lnSpc>
                <a:spcBef>
                  <a:spcPts val="0"/>
                </a:spcBef>
                <a:spcAft>
                  <a:spcPts val="0"/>
                </a:spcAft>
                <a:buClrTx/>
                <a:buSzTx/>
                <a:buFontTx/>
                <a:buNone/>
                <a:tabLst/>
                <a:defRPr/>
              </a:pPr>
              <a:t>36</a:t>
            </a:fld>
            <a:endParaRPr kumimoji="0" lang="en-GB" altLang="da-DK" sz="13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4340" name="Rectangle 2"/>
          <p:cNvSpPr>
            <a:spLocks noGrp="1" noRot="1" noChangeAspect="1" noChangeArrowheads="1" noTextEdit="1"/>
          </p:cNvSpPr>
          <p:nvPr>
            <p:ph type="sldImg"/>
          </p:nvPr>
        </p:nvSpPr>
        <p:spPr>
          <a:xfrm>
            <a:off x="-511175" y="893763"/>
            <a:ext cx="7945438" cy="4470400"/>
          </a:xfrm>
          <a:ln/>
        </p:spPr>
      </p:sp>
      <p:sp>
        <p:nvSpPr>
          <p:cNvPr id="14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48" tIns="48274" rIns="96548" bIns="48274"/>
          <a:lstStyle/>
          <a:p>
            <a:pPr eaLnBrk="1" hangingPunct="1"/>
            <a:endParaRPr lang="da-DK" altLang="da-DK"/>
          </a:p>
        </p:txBody>
      </p:sp>
    </p:spTree>
    <p:extLst>
      <p:ext uri="{BB962C8B-B14F-4D97-AF65-F5344CB8AC3E}">
        <p14:creationId xmlns:p14="http://schemas.microsoft.com/office/powerpoint/2010/main" val="2493325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r>
              <a:rPr lang="en-US" dirty="0">
                <a:solidFill>
                  <a:srgbClr val="DF6752"/>
                </a:solidFill>
                <a:latin typeface="+mn-lt"/>
              </a:rPr>
              <a:t>- SLET DETTE SLIDE, FØR DU FÆRDIGGØR PRÆSENTATIONEN</a:t>
            </a:r>
            <a:endParaRPr lang="da-DK" dirty="0">
              <a:solidFill>
                <a:srgbClr val="DF6752"/>
              </a:solidFill>
              <a:latin typeface="+mn-lt"/>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mn-lt"/>
                <a:ea typeface="+mn-ea"/>
                <a:cs typeface="Arial" panose="020B0604020202020204" pitchFamily="34" charset="0"/>
              </a:rPr>
              <a:t>SKRIFT</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da-DK" altLang="da-DK" sz="900" b="0" kern="1200" noProof="1">
                <a:solidFill>
                  <a:schemeClr val="tx1"/>
                </a:solidFill>
                <a:latin typeface="+mn-lt"/>
                <a:ea typeface="+mn-ea"/>
                <a:cs typeface="Arial" panose="020B0604020202020204" pitchFamily="34" charset="0"/>
              </a:rPr>
              <a:t>AAU anvender vores</a:t>
            </a:r>
            <a:r>
              <a:rPr lang="da-DK" altLang="da-DK" sz="900" b="0" kern="1200" baseline="0" noProof="1">
                <a:solidFill>
                  <a:schemeClr val="tx1"/>
                </a:solidFill>
                <a:latin typeface="+mn-lt"/>
                <a:ea typeface="+mn-ea"/>
                <a:cs typeface="Arial" panose="020B0604020202020204" pitchFamily="34" charset="0"/>
              </a:rPr>
              <a:t> sekundære </a:t>
            </a:r>
            <a:r>
              <a:rPr lang="da-DK" altLang="da-DK" sz="900" b="0" kern="1200" noProof="1">
                <a:solidFill>
                  <a:schemeClr val="tx1"/>
                </a:solidFill>
                <a:latin typeface="+mn-lt"/>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INDSÆT BILLEDE</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På layouts med billedholder: Klik på ikon og vælg </a:t>
            </a:r>
            <a:r>
              <a:rPr lang="da-DK" sz="900" b="1" kern="1200" noProof="1">
                <a:solidFill>
                  <a:schemeClr val="tx1"/>
                </a:solidFill>
                <a:latin typeface="+mn-lt"/>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a:t>
            </a:r>
            <a:r>
              <a:rPr lang="da-DK" sz="900" b="0" kern="1200" noProof="1">
                <a:solidFill>
                  <a:schemeClr val="tx1"/>
                </a:solidFill>
                <a:latin typeface="+mn-lt"/>
                <a:ea typeface="+mn-ea"/>
                <a:cs typeface="Arial" panose="020B0604020202020204" pitchFamily="34" charset="0"/>
              </a:rPr>
              <a:t>. Klik </a:t>
            </a:r>
            <a:r>
              <a:rPr lang="da-DK" sz="900" b="1" kern="1200" noProof="1">
                <a:solidFill>
                  <a:schemeClr val="tx1"/>
                </a:solidFill>
                <a:latin typeface="+mn-lt"/>
                <a:ea typeface="+mn-ea"/>
                <a:cs typeface="Arial" panose="020B0604020202020204" pitchFamily="34" charset="0"/>
              </a:rPr>
              <a:t>Beskær</a:t>
            </a:r>
            <a:r>
              <a:rPr lang="da-DK" sz="900" b="0" kern="1200" noProof="1">
                <a:solidFill>
                  <a:schemeClr val="tx1"/>
                </a:solidFill>
                <a:latin typeface="+mn-lt"/>
                <a:ea typeface="+mn-ea"/>
                <a:cs typeface="Arial" panose="020B0604020202020204" pitchFamily="34" charset="0"/>
              </a:rPr>
              <a:t> </a:t>
            </a:r>
            <a:r>
              <a:rPr lang="da-DK" sz="900" b="0" i="1" kern="1200" noProof="1">
                <a:solidFill>
                  <a:schemeClr val="tx1"/>
                </a:solidFill>
                <a:latin typeface="+mn-lt"/>
                <a:ea typeface="+mn-ea"/>
                <a:cs typeface="Arial" panose="020B0604020202020204" pitchFamily="34" charset="0"/>
              </a:rPr>
              <a:t>(højreklik på billedet og tryk på ikonet som er vist til højre) </a:t>
            </a:r>
            <a:r>
              <a:rPr lang="da-DK" sz="900" b="0" kern="1200" noProof="1">
                <a:solidFill>
                  <a:schemeClr val="tx1"/>
                </a:solidFill>
                <a:latin typeface="+mn-lt"/>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Ønsker du at skalere billedet </a:t>
            </a:r>
            <a:r>
              <a:rPr lang="da-DK" sz="900" i="1" kern="1200" noProof="1">
                <a:solidFill>
                  <a:schemeClr val="tx1"/>
                </a:solidFill>
                <a:latin typeface="+mn-lt"/>
                <a:ea typeface="+mn-ea"/>
                <a:cs typeface="Arial" panose="020B0604020202020204" pitchFamily="34" charset="0"/>
              </a:rPr>
              <a:t>(ændre billedets størrelse uden at ændre dets proportioner)</a:t>
            </a:r>
            <a:r>
              <a:rPr lang="da-DK" sz="900" b="0" i="1" kern="1200" noProof="1">
                <a:solidFill>
                  <a:schemeClr val="tx1"/>
                </a:solidFill>
                <a:latin typeface="+mn-lt"/>
                <a:ea typeface="+mn-ea"/>
                <a:cs typeface="Arial" panose="020B0604020202020204" pitchFamily="34" charset="0"/>
              </a:rPr>
              <a:t>, </a:t>
            </a:r>
            <a:r>
              <a:rPr lang="da-DK" sz="900" b="0" kern="1200" noProof="1">
                <a:solidFill>
                  <a:schemeClr val="tx1"/>
                </a:solidFill>
                <a:latin typeface="+mn-lt"/>
                <a:ea typeface="+mn-ea"/>
                <a:cs typeface="Arial" panose="020B0604020202020204" pitchFamily="34" charset="0"/>
              </a:rPr>
              <a:t>så hold </a:t>
            </a:r>
            <a:r>
              <a:rPr lang="da-DK" sz="900" b="1" kern="1200" noProof="1">
                <a:solidFill>
                  <a:schemeClr val="tx1"/>
                </a:solidFill>
                <a:latin typeface="+mn-lt"/>
                <a:ea typeface="+mn-ea"/>
                <a:cs typeface="Arial" panose="020B0604020202020204" pitchFamily="34" charset="0"/>
              </a:rPr>
              <a:t>SHIFT</a:t>
            </a:r>
            <a:r>
              <a:rPr lang="da-DK" sz="900" b="0" kern="1200" noProof="1">
                <a:solidFill>
                  <a:schemeClr val="tx1"/>
                </a:solidFill>
                <a:latin typeface="+mn-lt"/>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3. </a:t>
            </a:r>
            <a:r>
              <a:rPr lang="da-DK" sz="900" b="0" kern="1200" noProof="1">
                <a:solidFill>
                  <a:schemeClr val="tx1"/>
                </a:solidFill>
                <a:latin typeface="+mn-lt"/>
                <a:ea typeface="+mn-ea"/>
                <a:cs typeface="Arial" panose="020B0604020202020204" pitchFamily="34" charset="0"/>
              </a:rPr>
              <a:t>Højreklik på billedet og vælg </a:t>
            </a:r>
            <a:r>
              <a:rPr lang="da-DK" sz="900" b="1" kern="1200" noProof="1">
                <a:solidFill>
                  <a:schemeClr val="tx1"/>
                </a:solidFill>
                <a:latin typeface="+mn-lt"/>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Tip: </a:t>
            </a:r>
            <a:r>
              <a:rPr lang="da-DK" sz="900" b="0" kern="1200" noProof="1">
                <a:solidFill>
                  <a:schemeClr val="tx1"/>
                </a:solidFill>
                <a:latin typeface="+mn-lt"/>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mn-lt"/>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mn-lt"/>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da-DK" altLang="da-DK" sz="900" b="1" kern="1200" noProof="1">
                <a:solidFill>
                  <a:schemeClr val="tx1"/>
                </a:solidFill>
                <a:latin typeface="+mn-lt"/>
                <a:ea typeface="+mn-ea"/>
                <a:cs typeface="Arial" panose="020B0604020202020204" pitchFamily="34" charset="0"/>
              </a:rPr>
              <a:t>1. </a:t>
            </a:r>
            <a:r>
              <a:rPr lang="da-DK" altLang="da-DK" sz="900" kern="1200" noProof="1">
                <a:solidFill>
                  <a:schemeClr val="tx1"/>
                </a:solidFill>
                <a:latin typeface="+mn-lt"/>
                <a:ea typeface="+mn-ea"/>
                <a:cs typeface="Arial" panose="020B0604020202020204" pitchFamily="34" charset="0"/>
              </a:rPr>
              <a:t>Klik på </a:t>
            </a:r>
            <a:r>
              <a:rPr lang="da-DK" altLang="da-DK" sz="900" b="1" kern="1200" noProof="1">
                <a:solidFill>
                  <a:schemeClr val="tx1"/>
                </a:solidFill>
                <a:latin typeface="+mn-lt"/>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mn-lt"/>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For at få et ensartet udtryk i vores præsentationer er der</a:t>
            </a:r>
            <a:r>
              <a:rPr lang="da-DK" sz="900" b="0" kern="1200" baseline="0" noProof="1">
                <a:solidFill>
                  <a:schemeClr val="tx1"/>
                </a:solidFill>
                <a:latin typeface="+mn-lt"/>
                <a:ea typeface="+mn-ea"/>
                <a:cs typeface="Arial" panose="020B0604020202020204" pitchFamily="34" charset="0"/>
              </a:rPr>
              <a:t> guidelines i form af </a:t>
            </a:r>
            <a:r>
              <a:rPr lang="da-DK" sz="900" b="1" kern="1200" baseline="0" noProof="1">
                <a:solidFill>
                  <a:schemeClr val="tx1"/>
                </a:solidFill>
                <a:latin typeface="+mn-lt"/>
                <a:ea typeface="+mn-ea"/>
                <a:cs typeface="Arial" panose="020B0604020202020204" pitchFamily="34" charset="0"/>
              </a:rPr>
              <a:t>Hjælpelinjer. </a:t>
            </a:r>
            <a:r>
              <a:rPr lang="da-DK" sz="900" b="0" kern="1200" baseline="0" noProof="1">
                <a:solidFill>
                  <a:schemeClr val="tx1"/>
                </a:solidFill>
                <a:latin typeface="+mn-lt"/>
                <a:ea typeface="+mn-ea"/>
                <a:cs typeface="Arial" panose="020B0604020202020204" pitchFamily="34" charset="0"/>
              </a:rPr>
              <a:t>For at se disse: </a:t>
            </a:r>
            <a:endParaRPr lang="da-DK" sz="900" b="0" kern="12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 </a:t>
            </a:r>
            <a:r>
              <a:rPr lang="da-DK" sz="900" b="0" kern="1200" noProof="1">
                <a:solidFill>
                  <a:schemeClr val="tx1"/>
                </a:solidFill>
                <a:latin typeface="+mn-lt"/>
                <a:ea typeface="+mn-ea"/>
                <a:cs typeface="Arial" panose="020B0604020202020204" pitchFamily="34" charset="0"/>
              </a:rPr>
              <a:t>Klik på </a:t>
            </a:r>
            <a:r>
              <a:rPr lang="da-DK" sz="900" b="1" kern="1200" noProof="1">
                <a:solidFill>
                  <a:schemeClr val="tx1"/>
                </a:solidFill>
                <a:latin typeface="+mn-lt"/>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Vælg </a:t>
            </a:r>
            <a:r>
              <a:rPr lang="da-DK" sz="900" b="1" kern="1200" noProof="1">
                <a:solidFill>
                  <a:schemeClr val="tx1"/>
                </a:solidFill>
                <a:latin typeface="+mn-lt"/>
                <a:ea typeface="+mn-ea"/>
                <a:cs typeface="Arial" panose="020B0604020202020204" pitchFamily="34" charset="0"/>
              </a:rPr>
              <a:t>Gitterlinjer</a:t>
            </a:r>
            <a:r>
              <a:rPr lang="da-DK" sz="900" b="0" kern="1200" noProof="1">
                <a:solidFill>
                  <a:schemeClr val="tx1"/>
                </a:solidFill>
                <a:latin typeface="+mn-lt"/>
                <a:ea typeface="+mn-ea"/>
                <a:cs typeface="Arial" panose="020B0604020202020204" pitchFamily="34" charset="0"/>
              </a:rPr>
              <a:t> og/eller </a:t>
            </a:r>
            <a:r>
              <a:rPr lang="da-DK" sz="900" b="1" kern="1200" noProof="1">
                <a:solidFill>
                  <a:schemeClr val="tx1"/>
                </a:solidFill>
                <a:latin typeface="+mn-lt"/>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mn-lt"/>
                <a:ea typeface="+mn-ea"/>
                <a:cs typeface="Arial" panose="020B0604020202020204" pitchFamily="34" charset="0"/>
              </a:rPr>
              <a:t>Tip: </a:t>
            </a:r>
            <a:r>
              <a:rPr lang="da-DK" sz="900" b="0" kern="1200" noProof="1">
                <a:solidFill>
                  <a:srgbClr val="DF6752"/>
                </a:solidFill>
                <a:latin typeface="+mn-lt"/>
                <a:ea typeface="+mn-ea"/>
                <a:cs typeface="Arial" panose="020B0604020202020204" pitchFamily="34" charset="0"/>
              </a:rPr>
              <a:t>Tryk </a:t>
            </a:r>
            <a:r>
              <a:rPr lang="da-DK" sz="900" b="1" kern="1200" noProof="1">
                <a:solidFill>
                  <a:srgbClr val="DF6752"/>
                </a:solidFill>
                <a:latin typeface="+mn-lt"/>
                <a:ea typeface="+mn-ea"/>
                <a:cs typeface="Arial" panose="020B0604020202020204" pitchFamily="34" charset="0"/>
              </a:rPr>
              <a:t>Alt + F9</a:t>
            </a:r>
            <a:r>
              <a:rPr lang="da-DK" sz="900" b="0" kern="1200" noProof="1">
                <a:solidFill>
                  <a:srgbClr val="DF6752"/>
                </a:solidFill>
                <a:latin typeface="+mn-lt"/>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r>
              <a:rPr lang="en-US" sz="3600" b="1" spc="300" dirty="0">
                <a:latin typeface="+mn-lt"/>
              </a:rPr>
              <a:t>BRUGERGUIDE</a:t>
            </a:r>
            <a:br>
              <a:rPr lang="en-US" sz="3600" b="1" spc="300" dirty="0">
                <a:latin typeface="+mn-lt"/>
              </a:rPr>
            </a:br>
            <a:endParaRPr lang="da-DK" sz="3600" b="1" spc="300" dirty="0">
              <a:latin typeface="+mn-lt"/>
            </a:endParaRPr>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61197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r>
              <a:rPr lang="en-US" dirty="0">
                <a:solidFill>
                  <a:srgbClr val="DF6752"/>
                </a:solidFill>
                <a:latin typeface="+mn-lt"/>
              </a:rPr>
              <a:t>- SLET DETTE SLIDE, FØR DU FÆRDIGGØR PRÆSENTATIONEN</a:t>
            </a:r>
            <a:endParaRPr lang="da-DK" dirty="0">
              <a:solidFill>
                <a:srgbClr val="DF6752"/>
              </a:solidFill>
              <a:latin typeface="+mn-lt"/>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mn-lt"/>
                <a:ea typeface="+mn-ea"/>
                <a:cs typeface="Arial" panose="020B0604020202020204" pitchFamily="34" charset="0"/>
              </a:rPr>
              <a:t>SKRIFT</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da-DK" altLang="da-DK" sz="900" b="0" kern="1200" noProof="1">
                <a:solidFill>
                  <a:schemeClr val="tx1"/>
                </a:solidFill>
                <a:latin typeface="+mn-lt"/>
                <a:ea typeface="+mn-ea"/>
                <a:cs typeface="Arial" panose="020B0604020202020204" pitchFamily="34" charset="0"/>
              </a:rPr>
              <a:t>AAU anvender vores</a:t>
            </a:r>
            <a:r>
              <a:rPr lang="da-DK" altLang="da-DK" sz="900" b="0" kern="1200" baseline="0" noProof="1">
                <a:solidFill>
                  <a:schemeClr val="tx1"/>
                </a:solidFill>
                <a:latin typeface="+mn-lt"/>
                <a:ea typeface="+mn-ea"/>
                <a:cs typeface="Arial" panose="020B0604020202020204" pitchFamily="34" charset="0"/>
              </a:rPr>
              <a:t> sekundære </a:t>
            </a:r>
            <a:r>
              <a:rPr lang="da-DK" altLang="da-DK" sz="900" b="0" kern="1200" noProof="1">
                <a:solidFill>
                  <a:schemeClr val="tx1"/>
                </a:solidFill>
                <a:latin typeface="+mn-lt"/>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INDSÆT BILLEDE</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På layouts med billedholder: Klik på ikon og vælg </a:t>
            </a:r>
            <a:r>
              <a:rPr lang="da-DK" sz="900" b="1" kern="1200" noProof="1">
                <a:solidFill>
                  <a:schemeClr val="tx1"/>
                </a:solidFill>
                <a:latin typeface="+mn-lt"/>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a:t>
            </a:r>
            <a:r>
              <a:rPr lang="da-DK" sz="900" b="0" kern="1200" noProof="1">
                <a:solidFill>
                  <a:schemeClr val="tx1"/>
                </a:solidFill>
                <a:latin typeface="+mn-lt"/>
                <a:ea typeface="+mn-ea"/>
                <a:cs typeface="Arial" panose="020B0604020202020204" pitchFamily="34" charset="0"/>
              </a:rPr>
              <a:t>. Klik </a:t>
            </a:r>
            <a:r>
              <a:rPr lang="da-DK" sz="900" b="1" kern="1200" noProof="1">
                <a:solidFill>
                  <a:schemeClr val="tx1"/>
                </a:solidFill>
                <a:latin typeface="+mn-lt"/>
                <a:ea typeface="+mn-ea"/>
                <a:cs typeface="Arial" panose="020B0604020202020204" pitchFamily="34" charset="0"/>
              </a:rPr>
              <a:t>Beskær</a:t>
            </a:r>
            <a:r>
              <a:rPr lang="da-DK" sz="900" b="0" kern="1200" noProof="1">
                <a:solidFill>
                  <a:schemeClr val="tx1"/>
                </a:solidFill>
                <a:latin typeface="+mn-lt"/>
                <a:ea typeface="+mn-ea"/>
                <a:cs typeface="Arial" panose="020B0604020202020204" pitchFamily="34" charset="0"/>
              </a:rPr>
              <a:t> </a:t>
            </a:r>
            <a:r>
              <a:rPr lang="da-DK" sz="900" b="0" i="1" kern="1200" noProof="1">
                <a:solidFill>
                  <a:schemeClr val="tx1"/>
                </a:solidFill>
                <a:latin typeface="+mn-lt"/>
                <a:ea typeface="+mn-ea"/>
                <a:cs typeface="Arial" panose="020B0604020202020204" pitchFamily="34" charset="0"/>
              </a:rPr>
              <a:t>(højreklik på billedet og tryk på ikonet som er vist til højre) </a:t>
            </a:r>
            <a:r>
              <a:rPr lang="da-DK" sz="900" b="0" kern="1200" noProof="1">
                <a:solidFill>
                  <a:schemeClr val="tx1"/>
                </a:solidFill>
                <a:latin typeface="+mn-lt"/>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Ønsker du at skalere billedet </a:t>
            </a:r>
            <a:r>
              <a:rPr lang="da-DK" sz="900" i="1" kern="1200" noProof="1">
                <a:solidFill>
                  <a:schemeClr val="tx1"/>
                </a:solidFill>
                <a:latin typeface="+mn-lt"/>
                <a:ea typeface="+mn-ea"/>
                <a:cs typeface="Arial" panose="020B0604020202020204" pitchFamily="34" charset="0"/>
              </a:rPr>
              <a:t>(ændre billedets størrelse uden at ændre dets proportioner)</a:t>
            </a:r>
            <a:r>
              <a:rPr lang="da-DK" sz="900" b="0" i="1" kern="1200" noProof="1">
                <a:solidFill>
                  <a:schemeClr val="tx1"/>
                </a:solidFill>
                <a:latin typeface="+mn-lt"/>
                <a:ea typeface="+mn-ea"/>
                <a:cs typeface="Arial" panose="020B0604020202020204" pitchFamily="34" charset="0"/>
              </a:rPr>
              <a:t>, </a:t>
            </a:r>
            <a:r>
              <a:rPr lang="da-DK" sz="900" b="0" kern="1200" noProof="1">
                <a:solidFill>
                  <a:schemeClr val="tx1"/>
                </a:solidFill>
                <a:latin typeface="+mn-lt"/>
                <a:ea typeface="+mn-ea"/>
                <a:cs typeface="Arial" panose="020B0604020202020204" pitchFamily="34" charset="0"/>
              </a:rPr>
              <a:t>så hold </a:t>
            </a:r>
            <a:r>
              <a:rPr lang="da-DK" sz="900" b="1" kern="1200" noProof="1">
                <a:solidFill>
                  <a:schemeClr val="tx1"/>
                </a:solidFill>
                <a:latin typeface="+mn-lt"/>
                <a:ea typeface="+mn-ea"/>
                <a:cs typeface="Arial" panose="020B0604020202020204" pitchFamily="34" charset="0"/>
              </a:rPr>
              <a:t>SHIFT</a:t>
            </a:r>
            <a:r>
              <a:rPr lang="da-DK" sz="900" b="0" kern="1200" noProof="1">
                <a:solidFill>
                  <a:schemeClr val="tx1"/>
                </a:solidFill>
                <a:latin typeface="+mn-lt"/>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3. </a:t>
            </a:r>
            <a:r>
              <a:rPr lang="da-DK" sz="900" b="0" kern="1200" noProof="1">
                <a:solidFill>
                  <a:schemeClr val="tx1"/>
                </a:solidFill>
                <a:latin typeface="+mn-lt"/>
                <a:ea typeface="+mn-ea"/>
                <a:cs typeface="Arial" panose="020B0604020202020204" pitchFamily="34" charset="0"/>
              </a:rPr>
              <a:t>Højreklik på billedet og vælg </a:t>
            </a:r>
            <a:r>
              <a:rPr lang="da-DK" sz="900" b="1" kern="1200" noProof="1">
                <a:solidFill>
                  <a:schemeClr val="tx1"/>
                </a:solidFill>
                <a:latin typeface="+mn-lt"/>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Tip: </a:t>
            </a:r>
            <a:r>
              <a:rPr lang="da-DK" sz="900" b="0" kern="1200" noProof="1">
                <a:solidFill>
                  <a:schemeClr val="tx1"/>
                </a:solidFill>
                <a:latin typeface="+mn-lt"/>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mn-lt"/>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mn-lt"/>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da-DK" altLang="da-DK" sz="900" b="1" kern="1200" noProof="1">
                <a:solidFill>
                  <a:schemeClr val="tx1"/>
                </a:solidFill>
                <a:latin typeface="+mn-lt"/>
                <a:ea typeface="+mn-ea"/>
                <a:cs typeface="Arial" panose="020B0604020202020204" pitchFamily="34" charset="0"/>
              </a:rPr>
              <a:t>1. </a:t>
            </a:r>
            <a:r>
              <a:rPr lang="da-DK" altLang="da-DK" sz="900" kern="1200" noProof="1">
                <a:solidFill>
                  <a:schemeClr val="tx1"/>
                </a:solidFill>
                <a:latin typeface="+mn-lt"/>
                <a:ea typeface="+mn-ea"/>
                <a:cs typeface="Arial" panose="020B0604020202020204" pitchFamily="34" charset="0"/>
              </a:rPr>
              <a:t>Klik på </a:t>
            </a:r>
            <a:r>
              <a:rPr lang="da-DK" altLang="da-DK" sz="900" b="1" kern="1200" noProof="1">
                <a:solidFill>
                  <a:schemeClr val="tx1"/>
                </a:solidFill>
                <a:latin typeface="+mn-lt"/>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mn-lt"/>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For at få et ensartet udtryk i vores præsentationer er der</a:t>
            </a:r>
            <a:r>
              <a:rPr lang="da-DK" sz="900" b="0" kern="1200" baseline="0" noProof="1">
                <a:solidFill>
                  <a:schemeClr val="tx1"/>
                </a:solidFill>
                <a:latin typeface="+mn-lt"/>
                <a:ea typeface="+mn-ea"/>
                <a:cs typeface="Arial" panose="020B0604020202020204" pitchFamily="34" charset="0"/>
              </a:rPr>
              <a:t> guidelines i form af </a:t>
            </a:r>
            <a:r>
              <a:rPr lang="da-DK" sz="900" b="1" kern="1200" baseline="0" noProof="1">
                <a:solidFill>
                  <a:schemeClr val="tx1"/>
                </a:solidFill>
                <a:latin typeface="+mn-lt"/>
                <a:ea typeface="+mn-ea"/>
                <a:cs typeface="Arial" panose="020B0604020202020204" pitchFamily="34" charset="0"/>
              </a:rPr>
              <a:t>Hjælpelinjer. </a:t>
            </a:r>
            <a:r>
              <a:rPr lang="da-DK" sz="900" b="0" kern="1200" baseline="0" noProof="1">
                <a:solidFill>
                  <a:schemeClr val="tx1"/>
                </a:solidFill>
                <a:latin typeface="+mn-lt"/>
                <a:ea typeface="+mn-ea"/>
                <a:cs typeface="Arial" panose="020B0604020202020204" pitchFamily="34" charset="0"/>
              </a:rPr>
              <a:t>For at se disse: </a:t>
            </a:r>
            <a:endParaRPr lang="da-DK" sz="900" b="0" kern="12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 </a:t>
            </a:r>
            <a:r>
              <a:rPr lang="da-DK" sz="900" b="0" kern="1200" noProof="1">
                <a:solidFill>
                  <a:schemeClr val="tx1"/>
                </a:solidFill>
                <a:latin typeface="+mn-lt"/>
                <a:ea typeface="+mn-ea"/>
                <a:cs typeface="Arial" panose="020B0604020202020204" pitchFamily="34" charset="0"/>
              </a:rPr>
              <a:t>Klik på </a:t>
            </a:r>
            <a:r>
              <a:rPr lang="da-DK" sz="900" b="1" kern="1200" noProof="1">
                <a:solidFill>
                  <a:schemeClr val="tx1"/>
                </a:solidFill>
                <a:latin typeface="+mn-lt"/>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Vælg </a:t>
            </a:r>
            <a:r>
              <a:rPr lang="da-DK" sz="900" b="1" kern="1200" noProof="1">
                <a:solidFill>
                  <a:schemeClr val="tx1"/>
                </a:solidFill>
                <a:latin typeface="+mn-lt"/>
                <a:ea typeface="+mn-ea"/>
                <a:cs typeface="Arial" panose="020B0604020202020204" pitchFamily="34" charset="0"/>
              </a:rPr>
              <a:t>Gitterlinjer</a:t>
            </a:r>
            <a:r>
              <a:rPr lang="da-DK" sz="900" b="0" kern="1200" noProof="1">
                <a:solidFill>
                  <a:schemeClr val="tx1"/>
                </a:solidFill>
                <a:latin typeface="+mn-lt"/>
                <a:ea typeface="+mn-ea"/>
                <a:cs typeface="Arial" panose="020B0604020202020204" pitchFamily="34" charset="0"/>
              </a:rPr>
              <a:t> og/eller </a:t>
            </a:r>
            <a:r>
              <a:rPr lang="da-DK" sz="900" b="1" kern="1200" noProof="1">
                <a:solidFill>
                  <a:schemeClr val="tx1"/>
                </a:solidFill>
                <a:latin typeface="+mn-lt"/>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mn-lt"/>
                <a:ea typeface="+mn-ea"/>
                <a:cs typeface="Arial" panose="020B0604020202020204" pitchFamily="34" charset="0"/>
              </a:rPr>
              <a:t>Tip: </a:t>
            </a:r>
            <a:r>
              <a:rPr lang="da-DK" sz="900" b="0" kern="1200" noProof="1">
                <a:solidFill>
                  <a:srgbClr val="DF6752"/>
                </a:solidFill>
                <a:latin typeface="+mn-lt"/>
                <a:ea typeface="+mn-ea"/>
                <a:cs typeface="Arial" panose="020B0604020202020204" pitchFamily="34" charset="0"/>
              </a:rPr>
              <a:t>Tryk </a:t>
            </a:r>
            <a:r>
              <a:rPr lang="da-DK" sz="900" b="1" kern="1200" noProof="1">
                <a:solidFill>
                  <a:srgbClr val="DF6752"/>
                </a:solidFill>
                <a:latin typeface="+mn-lt"/>
                <a:ea typeface="+mn-ea"/>
                <a:cs typeface="Arial" panose="020B0604020202020204" pitchFamily="34" charset="0"/>
              </a:rPr>
              <a:t>Alt + F9</a:t>
            </a:r>
            <a:r>
              <a:rPr lang="da-DK" sz="900" b="0" kern="1200" noProof="1">
                <a:solidFill>
                  <a:srgbClr val="DF6752"/>
                </a:solidFill>
                <a:latin typeface="+mn-lt"/>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r>
              <a:rPr lang="en-US" sz="3600" b="1" spc="300" dirty="0">
                <a:latin typeface="+mn-lt"/>
              </a:rPr>
              <a:t>BRUGERGUIDE</a:t>
            </a:r>
            <a:br>
              <a:rPr lang="en-US" sz="3600" b="1" spc="300" dirty="0">
                <a:latin typeface="+mn-lt"/>
              </a:rPr>
            </a:br>
            <a:endParaRPr lang="da-DK" sz="3600" b="1" spc="300" dirty="0">
              <a:latin typeface="+mn-lt"/>
            </a:endParaRPr>
          </a:p>
        </p:txBody>
      </p:sp>
    </p:spTree>
    <p:extLst>
      <p:ext uri="{BB962C8B-B14F-4D97-AF65-F5344CB8AC3E}">
        <p14:creationId xmlns:p14="http://schemas.microsoft.com/office/powerpoint/2010/main" val="336557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1586656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PAUSE</a:t>
            </a:r>
            <a:br>
              <a:rPr lang="en-US" dirty="0"/>
            </a:br>
            <a:r>
              <a:rPr lang="en-US" dirty="0"/>
              <a:t>OVERSKRIFT</a:t>
            </a:r>
          </a:p>
        </p:txBody>
      </p:sp>
      <p:pic>
        <p:nvPicPr>
          <p:cNvPr id="31" name="Billede 30"/>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2175988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3245822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dirty="0"/>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3427320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dirty="0"/>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3317587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398643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INDSÆT POWERPOINT- ELLER ENHEDSNAVN HER</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3841037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dirty="0"/>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INDSÆT POWERPOINT- ELLER ENHEDSNAVN HER</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405392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1408141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1250672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t="9806" b="9806"/>
          <a:stretch/>
        </p:blipFill>
        <p:spPr>
          <a:xfrm>
            <a:off x="-11411" y="0"/>
            <a:ext cx="12203411" cy="6890327"/>
          </a:xfrm>
          <a:prstGeom prst="rect">
            <a:avLst/>
          </a:prstGeom>
        </p:spPr>
      </p:pic>
    </p:spTree>
    <p:extLst>
      <p:ext uri="{BB962C8B-B14F-4D97-AF65-F5344CB8AC3E}">
        <p14:creationId xmlns:p14="http://schemas.microsoft.com/office/powerpoint/2010/main" val="3800633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pic>
        <p:nvPicPr>
          <p:cNvPr id="2" name="Picture 1"/>
          <p:cNvPicPr>
            <a:picLocks noChangeAspect="1"/>
          </p:cNvPicPr>
          <p:nvPr userDrawn="1"/>
        </p:nvPicPr>
        <p:blipFill rotWithShape="1">
          <a:blip r:embed="rId2" cstate="hqprint">
            <a:extLst>
              <a:ext uri="{28A0092B-C50C-407E-A947-70E740481C1C}">
                <a14:useLocalDpi xmlns:a14="http://schemas.microsoft.com/office/drawing/2010/main" val="0"/>
              </a:ext>
            </a:extLst>
          </a:blip>
          <a:srcRect t="8183" b="7189"/>
          <a:stretch/>
        </p:blipFill>
        <p:spPr>
          <a:xfrm>
            <a:off x="0" y="-16476"/>
            <a:ext cx="12192000" cy="6878595"/>
          </a:xfrm>
          <a:prstGeom prst="rect">
            <a:avLst/>
          </a:prstGeom>
        </p:spPr>
      </p:pic>
    </p:spTree>
    <p:extLst>
      <p:ext uri="{BB962C8B-B14F-4D97-AF65-F5344CB8AC3E}">
        <p14:creationId xmlns:p14="http://schemas.microsoft.com/office/powerpoint/2010/main" val="2478116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8642" b="6971"/>
          <a:stretch/>
        </p:blipFill>
        <p:spPr>
          <a:xfrm>
            <a:off x="0" y="1146"/>
            <a:ext cx="12192000" cy="6856854"/>
          </a:xfrm>
          <a:prstGeom prst="rect">
            <a:avLst/>
          </a:prstGeom>
        </p:spPr>
      </p:pic>
    </p:spTree>
    <p:extLst>
      <p:ext uri="{BB962C8B-B14F-4D97-AF65-F5344CB8AC3E}">
        <p14:creationId xmlns:p14="http://schemas.microsoft.com/office/powerpoint/2010/main" val="2817047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33668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extLst>
      <p:ext uri="{BB962C8B-B14F-4D97-AF65-F5344CB8AC3E}">
        <p14:creationId xmlns:p14="http://schemas.microsoft.com/office/powerpoint/2010/main" val="3849917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3085944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1436699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175617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PAUSE</a:t>
            </a:r>
            <a:br>
              <a:rPr lang="en-US" dirty="0"/>
            </a:br>
            <a:r>
              <a:rPr lang="en-US" dirty="0"/>
              <a:t>OVERSKRIFT</a:t>
            </a:r>
          </a:p>
        </p:txBody>
      </p:sp>
      <p:pic>
        <p:nvPicPr>
          <p:cNvPr id="31" name="Billede 30"/>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643741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356540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310310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endParaRPr lang="en-US" dirty="0"/>
          </a:p>
        </p:txBody>
      </p:sp>
    </p:spTree>
    <p:extLst>
      <p:ext uri="{BB962C8B-B14F-4D97-AF65-F5344CB8AC3E}">
        <p14:creationId xmlns:p14="http://schemas.microsoft.com/office/powerpoint/2010/main" val="2675200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730136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6" name="Rubrik 5"/>
          <p:cNvSpPr>
            <a:spLocks noGrp="1"/>
          </p:cNvSpPr>
          <p:nvPr>
            <p:ph type="title"/>
          </p:nvPr>
        </p:nvSpPr>
        <p:spPr>
          <a:xfrm>
            <a:off x="912000" y="1411201"/>
            <a:ext cx="10560000" cy="792163"/>
          </a:xfrm>
          <a:prstGeom prst="rect">
            <a:avLst/>
          </a:prstGeom>
        </p:spPr>
        <p:txBody>
          <a:bodyPr/>
          <a:lstStyle/>
          <a:p>
            <a:r>
              <a:rPr lang="da-DK"/>
              <a:t>Klicka här för att ändra format</a:t>
            </a:r>
            <a:endParaRPr lang="sv-SE" dirty="0"/>
          </a:p>
        </p:txBody>
      </p:sp>
      <p:sp>
        <p:nvSpPr>
          <p:cNvPr id="7" name="Platshållare för innehåll 2"/>
          <p:cNvSpPr>
            <a:spLocks noGrp="1"/>
          </p:cNvSpPr>
          <p:nvPr>
            <p:ph sz="quarter" idx="12" hasCustomPrompt="1"/>
          </p:nvPr>
        </p:nvSpPr>
        <p:spPr>
          <a:xfrm>
            <a:off x="912001" y="2350800"/>
            <a:ext cx="9984316" cy="3816350"/>
          </a:xfrm>
          <a:prstGeom prst="rect">
            <a:avLst/>
          </a:prstGeo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‹nr.›</a:t>
            </a:fld>
            <a:endParaRPr lang="sv-SE"/>
          </a:p>
        </p:txBody>
      </p:sp>
      <p:sp>
        <p:nvSpPr>
          <p:cNvPr id="4" name="Platshållare för sidfot 3"/>
          <p:cNvSpPr>
            <a:spLocks noGrp="1"/>
          </p:cNvSpPr>
          <p:nvPr>
            <p:ph type="ftr" sz="quarter" idx="11"/>
          </p:nvPr>
        </p:nvSpPr>
        <p:spPr>
          <a:xfrm>
            <a:off x="8496000" y="222935"/>
            <a:ext cx="3360000" cy="460800"/>
          </a:xfrm>
          <a:prstGeom prst="rect">
            <a:avLst/>
          </a:prstGeom>
        </p:spPr>
        <p:txBody>
          <a:bodyPr/>
          <a:lstStyle>
            <a:lvl1pPr algn="r">
              <a:defRPr/>
            </a:lvl1pPr>
          </a:lstStyle>
          <a:p>
            <a:pPr eaLnBrk="0" hangingPunct="0"/>
            <a:r>
              <a:rPr lang="sv-SE"/>
              <a:t>ORGANISATIONSNAMN (ÄNDRA SIDHUVUD VIA FLIKEN INFOGA-SIDHUVUD/SIDFOT)</a:t>
            </a:r>
            <a:endParaRPr lang="sv-SE" dirty="0"/>
          </a:p>
        </p:txBody>
      </p:sp>
      <p:sp>
        <p:nvSpPr>
          <p:cNvPr id="2" name="Date Placeholder 1"/>
          <p:cNvSpPr>
            <a:spLocks noGrp="1"/>
          </p:cNvSpPr>
          <p:nvPr>
            <p:ph type="dt" sz="half" idx="13"/>
          </p:nvPr>
        </p:nvSpPr>
        <p:spPr>
          <a:xfrm>
            <a:off x="838200" y="6356351"/>
            <a:ext cx="2743200" cy="365125"/>
          </a:xfrm>
          <a:prstGeom prst="rect">
            <a:avLst/>
          </a:prstGeom>
        </p:spPr>
        <p:txBody>
          <a:bodyPr/>
          <a:lstStyle/>
          <a:p>
            <a:fld id="{D349C5BA-0FA7-4E0F-A7E2-04EDB0521F8A}" type="datetimeFigureOut">
              <a:rPr lang="sv-SE" smtClean="0"/>
              <a:t>2023-04-25</a:t>
            </a:fld>
            <a:endParaRPr lang="sv-SE"/>
          </a:p>
        </p:txBody>
      </p:sp>
    </p:spTree>
    <p:extLst>
      <p:ext uri="{BB962C8B-B14F-4D97-AF65-F5344CB8AC3E}">
        <p14:creationId xmlns:p14="http://schemas.microsoft.com/office/powerpoint/2010/main" val="13377180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Kun titel">
    <p:spTree>
      <p:nvGrpSpPr>
        <p:cNvPr id="1" name=""/>
        <p:cNvGrpSpPr/>
        <p:nvPr/>
      </p:nvGrpSpPr>
      <p:grpSpPr>
        <a:xfrm>
          <a:off x="0" y="0"/>
          <a:ext cx="0" cy="0"/>
          <a:chOff x="0" y="0"/>
          <a:chExt cx="0" cy="0"/>
        </a:xfrm>
      </p:grpSpPr>
      <p:sp>
        <p:nvSpPr>
          <p:cNvPr id="6" name="Rectangle 37"/>
          <p:cNvSpPr>
            <a:spLocks noGrp="1" noChangeArrowheads="1"/>
          </p:cNvSpPr>
          <p:nvPr>
            <p:ph type="sldNum" sz="quarter" idx="4"/>
          </p:nvPr>
        </p:nvSpPr>
        <p:spPr bwMode="auto">
          <a:xfrm>
            <a:off x="10752000" y="6195600"/>
            <a:ext cx="960000" cy="3317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900" baseline="0">
                <a:solidFill>
                  <a:srgbClr val="E17926"/>
                </a:solidFill>
                <a:latin typeface="Calibri" pitchFamily="34" charset="0"/>
              </a:defRPr>
            </a:lvl1pPr>
          </a:lstStyle>
          <a:p>
            <a:fld id="{C0C450C8-620A-4854-8E8D-268B99C0AD96}" type="slidenum">
              <a:rPr lang="en-US" smtClean="0"/>
              <a:pPr/>
              <a:t>‹nr.›</a:t>
            </a:fld>
            <a:endParaRPr lang="en-US" dirty="0"/>
          </a:p>
        </p:txBody>
      </p:sp>
      <p:sp>
        <p:nvSpPr>
          <p:cNvPr id="4" name="Titel 1"/>
          <p:cNvSpPr>
            <a:spLocks noGrp="1"/>
          </p:cNvSpPr>
          <p:nvPr>
            <p:ph type="title"/>
          </p:nvPr>
        </p:nvSpPr>
        <p:spPr>
          <a:xfrm>
            <a:off x="609600" y="274638"/>
            <a:ext cx="10972800" cy="1143000"/>
          </a:xfrm>
          <a:prstGeom prst="rect">
            <a:avLst/>
          </a:prstGeom>
        </p:spPr>
        <p:txBody>
          <a:bodyPr/>
          <a:lstStyle/>
          <a:p>
            <a:r>
              <a:rPr lang="da-DK"/>
              <a:t>Klik for at redigere i master</a:t>
            </a:r>
          </a:p>
        </p:txBody>
      </p:sp>
    </p:spTree>
    <p:extLst>
      <p:ext uri="{BB962C8B-B14F-4D97-AF65-F5344CB8AC3E}">
        <p14:creationId xmlns:p14="http://schemas.microsoft.com/office/powerpoint/2010/main" val="4039613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02BB064A-038E-41ED-A3AC-71EC3E763A4C}" type="datetimeFigureOut">
              <a:rPr lang="da-DK" smtClean="0"/>
              <a:t>25-04-2023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1FFA0D8-6EB8-442B-879A-1A338CBFDCCD}" type="slidenum">
              <a:rPr lang="da-DK" smtClean="0"/>
              <a:t>‹nr.›</a:t>
            </a:fld>
            <a:endParaRPr lang="da-DK"/>
          </a:p>
        </p:txBody>
      </p:sp>
    </p:spTree>
    <p:extLst>
      <p:ext uri="{BB962C8B-B14F-4D97-AF65-F5344CB8AC3E}">
        <p14:creationId xmlns:p14="http://schemas.microsoft.com/office/powerpoint/2010/main" val="3548107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2BB064A-038E-41ED-A3AC-71EC3E763A4C}" type="datetimeFigureOut">
              <a:rPr lang="da-DK" smtClean="0"/>
              <a:t>25-04-2023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1FFA0D8-6EB8-442B-879A-1A338CBFDCCD}" type="slidenum">
              <a:rPr lang="da-DK" smtClean="0"/>
              <a:t>‹nr.›</a:t>
            </a:fld>
            <a:endParaRPr lang="da-DK"/>
          </a:p>
        </p:txBody>
      </p:sp>
    </p:spTree>
    <p:extLst>
      <p:ext uri="{BB962C8B-B14F-4D97-AF65-F5344CB8AC3E}">
        <p14:creationId xmlns:p14="http://schemas.microsoft.com/office/powerpoint/2010/main" val="2652698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02BB064A-038E-41ED-A3AC-71EC3E763A4C}" type="datetimeFigureOut">
              <a:rPr lang="da-DK" smtClean="0"/>
              <a:t>25-04-2023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1FFA0D8-6EB8-442B-879A-1A338CBFDCCD}" type="slidenum">
              <a:rPr lang="da-DK" smtClean="0"/>
              <a:t>‹nr.›</a:t>
            </a:fld>
            <a:endParaRPr lang="da-DK"/>
          </a:p>
        </p:txBody>
      </p:sp>
    </p:spTree>
    <p:extLst>
      <p:ext uri="{BB962C8B-B14F-4D97-AF65-F5344CB8AC3E}">
        <p14:creationId xmlns:p14="http://schemas.microsoft.com/office/powerpoint/2010/main" val="138571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252126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02BB064A-038E-41ED-A3AC-71EC3E763A4C}" type="datetimeFigureOut">
              <a:rPr lang="da-DK" smtClean="0"/>
              <a:t>25-04-2023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1FFA0D8-6EB8-442B-879A-1A338CBFDCCD}" type="slidenum">
              <a:rPr lang="da-DK" smtClean="0"/>
              <a:t>‹nr.›</a:t>
            </a:fld>
            <a:endParaRPr lang="da-DK"/>
          </a:p>
        </p:txBody>
      </p:sp>
    </p:spTree>
    <p:extLst>
      <p:ext uri="{BB962C8B-B14F-4D97-AF65-F5344CB8AC3E}">
        <p14:creationId xmlns:p14="http://schemas.microsoft.com/office/powerpoint/2010/main" val="3815289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02BB064A-038E-41ED-A3AC-71EC3E763A4C}" type="datetimeFigureOut">
              <a:rPr lang="da-DK" smtClean="0"/>
              <a:t>25-04-2023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31FFA0D8-6EB8-442B-879A-1A338CBFDCCD}" type="slidenum">
              <a:rPr lang="da-DK" smtClean="0"/>
              <a:t>‹nr.›</a:t>
            </a:fld>
            <a:endParaRPr lang="da-DK"/>
          </a:p>
        </p:txBody>
      </p:sp>
    </p:spTree>
    <p:extLst>
      <p:ext uri="{BB962C8B-B14F-4D97-AF65-F5344CB8AC3E}">
        <p14:creationId xmlns:p14="http://schemas.microsoft.com/office/powerpoint/2010/main" val="3021869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02BB064A-038E-41ED-A3AC-71EC3E763A4C}" type="datetimeFigureOut">
              <a:rPr lang="da-DK" smtClean="0"/>
              <a:t>25-04-2023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31FFA0D8-6EB8-442B-879A-1A338CBFDCCD}" type="slidenum">
              <a:rPr lang="da-DK" smtClean="0"/>
              <a:t>‹nr.›</a:t>
            </a:fld>
            <a:endParaRPr lang="da-DK"/>
          </a:p>
        </p:txBody>
      </p:sp>
    </p:spTree>
    <p:extLst>
      <p:ext uri="{BB962C8B-B14F-4D97-AF65-F5344CB8AC3E}">
        <p14:creationId xmlns:p14="http://schemas.microsoft.com/office/powerpoint/2010/main" val="1801752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2BB064A-038E-41ED-A3AC-71EC3E763A4C}" type="datetimeFigureOut">
              <a:rPr lang="da-DK" smtClean="0"/>
              <a:t>25-04-2023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31FFA0D8-6EB8-442B-879A-1A338CBFDCCD}" type="slidenum">
              <a:rPr lang="da-DK" smtClean="0"/>
              <a:t>‹nr.›</a:t>
            </a:fld>
            <a:endParaRPr lang="da-DK"/>
          </a:p>
        </p:txBody>
      </p:sp>
    </p:spTree>
    <p:extLst>
      <p:ext uri="{BB962C8B-B14F-4D97-AF65-F5344CB8AC3E}">
        <p14:creationId xmlns:p14="http://schemas.microsoft.com/office/powerpoint/2010/main" val="667368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02BB064A-038E-41ED-A3AC-71EC3E763A4C}" type="datetimeFigureOut">
              <a:rPr lang="da-DK" smtClean="0"/>
              <a:t>25-04-2023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1FFA0D8-6EB8-442B-879A-1A338CBFDCCD}" type="slidenum">
              <a:rPr lang="da-DK" smtClean="0"/>
              <a:t>‹nr.›</a:t>
            </a:fld>
            <a:endParaRPr lang="da-DK"/>
          </a:p>
        </p:txBody>
      </p:sp>
    </p:spTree>
    <p:extLst>
      <p:ext uri="{BB962C8B-B14F-4D97-AF65-F5344CB8AC3E}">
        <p14:creationId xmlns:p14="http://schemas.microsoft.com/office/powerpoint/2010/main" val="2816659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02BB064A-038E-41ED-A3AC-71EC3E763A4C}" type="datetimeFigureOut">
              <a:rPr lang="da-DK" smtClean="0"/>
              <a:t>25-04-2023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1FFA0D8-6EB8-442B-879A-1A338CBFDCCD}" type="slidenum">
              <a:rPr lang="da-DK" smtClean="0"/>
              <a:t>‹nr.›</a:t>
            </a:fld>
            <a:endParaRPr lang="da-DK"/>
          </a:p>
        </p:txBody>
      </p:sp>
    </p:spTree>
    <p:extLst>
      <p:ext uri="{BB962C8B-B14F-4D97-AF65-F5344CB8AC3E}">
        <p14:creationId xmlns:p14="http://schemas.microsoft.com/office/powerpoint/2010/main" val="1187543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2BB064A-038E-41ED-A3AC-71EC3E763A4C}" type="datetimeFigureOut">
              <a:rPr lang="da-DK" smtClean="0"/>
              <a:t>25-04-2023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1FFA0D8-6EB8-442B-879A-1A338CBFDCCD}" type="slidenum">
              <a:rPr lang="da-DK" smtClean="0"/>
              <a:t>‹nr.›</a:t>
            </a:fld>
            <a:endParaRPr lang="da-DK"/>
          </a:p>
        </p:txBody>
      </p:sp>
    </p:spTree>
    <p:extLst>
      <p:ext uri="{BB962C8B-B14F-4D97-AF65-F5344CB8AC3E}">
        <p14:creationId xmlns:p14="http://schemas.microsoft.com/office/powerpoint/2010/main" val="26198744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2BB064A-038E-41ED-A3AC-71EC3E763A4C}" type="datetimeFigureOut">
              <a:rPr lang="da-DK" smtClean="0"/>
              <a:t>25-04-2023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1FFA0D8-6EB8-442B-879A-1A338CBFDCCD}" type="slidenum">
              <a:rPr lang="da-DK" smtClean="0"/>
              <a:t>‹nr.›</a:t>
            </a:fld>
            <a:endParaRPr lang="da-DK"/>
          </a:p>
        </p:txBody>
      </p:sp>
    </p:spTree>
    <p:extLst>
      <p:ext uri="{BB962C8B-B14F-4D97-AF65-F5344CB8AC3E}">
        <p14:creationId xmlns:p14="http://schemas.microsoft.com/office/powerpoint/2010/main" val="1038757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467981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24418" y="1066800"/>
            <a:ext cx="10957983" cy="685800"/>
          </a:xfrm>
        </p:spPr>
        <p:txBody>
          <a:bodyPr/>
          <a:lstStyle/>
          <a:p>
            <a:r>
              <a:rPr lang="da-DK"/>
              <a:t>Klik for at redigere titeltypografi i masteren</a:t>
            </a:r>
          </a:p>
        </p:txBody>
      </p:sp>
      <p:sp>
        <p:nvSpPr>
          <p:cNvPr id="3" name="Pladsholder til tekst 2"/>
          <p:cNvSpPr>
            <a:spLocks noGrp="1"/>
          </p:cNvSpPr>
          <p:nvPr>
            <p:ph type="body" sz="half" idx="1"/>
          </p:nvPr>
        </p:nvSpPr>
        <p:spPr>
          <a:xfrm>
            <a:off x="624418" y="2133600"/>
            <a:ext cx="5369983" cy="3962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2133600"/>
            <a:ext cx="5369984" cy="3962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254205228"/>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dirty="0"/>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dirty="0"/>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INDSÆT POWERPOINT- ELLER ENHEDSNAVN HER</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dirty="0"/>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INDSÆT POWERPOINT- ELLER ENHEDSNAVN HER</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2.e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3.emf"/><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2" name="Заголовок 1"/>
          <p:cNvSpPr txBox="1">
            <a:spLocks/>
          </p:cNvSpPr>
          <p:nvPr userDrawn="1"/>
        </p:nvSpPr>
        <p:spPr>
          <a:xfrm>
            <a:off x="10335700"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‹nr.›</a:t>
            </a:fld>
            <a:endParaRPr lang="en-US" sz="600" b="1" spc="200" baseline="0" dirty="0">
              <a:latin typeface="+mn-lt"/>
            </a:endParaRPr>
          </a:p>
        </p:txBody>
      </p:sp>
      <p:pic>
        <p:nvPicPr>
          <p:cNvPr id="2" name="Billede 1"/>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324192" y="6337504"/>
            <a:ext cx="1067935" cy="266983"/>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32"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userDrawn="1">
          <p15:clr>
            <a:srgbClr val="F26B43"/>
          </p15:clr>
        </p15:guide>
        <p15:guide id="1" orient="horz" pos="1389" userDrawn="1">
          <p15:clr>
            <a:srgbClr val="F26B43"/>
          </p15:clr>
        </p15:guide>
        <p15:guide id="28" pos="483"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2" name="Заголовок 1"/>
          <p:cNvSpPr txBox="1">
            <a:spLocks/>
          </p:cNvSpPr>
          <p:nvPr userDrawn="1"/>
        </p:nvSpPr>
        <p:spPr>
          <a:xfrm>
            <a:off x="10335700"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‹nr.›</a:t>
            </a:fld>
            <a:endParaRPr lang="en-US" sz="600" b="1" spc="200" baseline="0" dirty="0">
              <a:latin typeface="+mn-lt"/>
            </a:endParaRPr>
          </a:p>
        </p:txBody>
      </p:sp>
      <p:pic>
        <p:nvPicPr>
          <p:cNvPr id="2" name="Billede 1"/>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324192" y="6337504"/>
            <a:ext cx="1067935" cy="266983"/>
          </a:xfrm>
          <a:prstGeom prst="rect">
            <a:avLst/>
          </a:prstGeom>
        </p:spPr>
      </p:pic>
    </p:spTree>
    <p:extLst>
      <p:ext uri="{BB962C8B-B14F-4D97-AF65-F5344CB8AC3E}">
        <p14:creationId xmlns:p14="http://schemas.microsoft.com/office/powerpoint/2010/main" val="322049276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p15:clr>
            <a:srgbClr val="F26B43"/>
          </p15:clr>
        </p15:guide>
        <p15:guide id="1" orient="horz" pos="1389">
          <p15:clr>
            <a:srgbClr val="F26B43"/>
          </p15:clr>
        </p15:guide>
        <p15:guide id="28" pos="483">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169309369"/>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8"/>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8"/>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9"/>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9"/>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9"/>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B064A-038E-41ED-A3AC-71EC3E763A4C}" type="datetimeFigureOut">
              <a:rPr lang="da-DK" smtClean="0"/>
              <a:t>25-04-2023</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FA0D8-6EB8-442B-879A-1A338CBFDCCD}" type="slidenum">
              <a:rPr lang="da-DK" smtClean="0"/>
              <a:t>‹nr.›</a:t>
            </a:fld>
            <a:endParaRPr lang="da-DK"/>
          </a:p>
        </p:txBody>
      </p:sp>
    </p:spTree>
    <p:extLst>
      <p:ext uri="{BB962C8B-B14F-4D97-AF65-F5344CB8AC3E}">
        <p14:creationId xmlns:p14="http://schemas.microsoft.com/office/powerpoint/2010/main" val="13092079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mailto:ronnil@ikl.aau.dk" TargetMode="External"/><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mailto:lsha@hum.aau.dk" TargetMode="External"/><Relationship Id="rId7" Type="http://schemas.openxmlformats.org/officeDocument/2006/relationships/image" Target="../media/image20.png"/><Relationship Id="rId2" Type="http://schemas.openxmlformats.org/officeDocument/2006/relationships/hyperlink" Target="https://vbn.aau.dk/da/persons/126350" TargetMode="External"/><Relationship Id="rId1" Type="http://schemas.openxmlformats.org/officeDocument/2006/relationships/slideLayout" Target="../slideLayouts/slideLayout25.xml"/><Relationship Id="rId6" Type="http://schemas.openxmlformats.org/officeDocument/2006/relationships/hyperlink" Target="https://www.kultur.aau.dk/forskning/faglige-netvaerk/lsp" TargetMode="External"/><Relationship Id="rId5" Type="http://schemas.openxmlformats.org/officeDocument/2006/relationships/hyperlink" Target="mailto:cvr@hum.aau.dk" TargetMode="External"/><Relationship Id="rId4" Type="http://schemas.openxmlformats.org/officeDocument/2006/relationships/hyperlink" Target="https://vbn.aau.dk/da/persons/145005" TargetMode="External"/><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34.png"/><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hyperlink" Target="https://www.folkeskolen.dk/borneliv-evaluering-folkeskoleloven/slutrapport-folkeskolereformen-har-hverken-loftet-faglighed-eller-trivsel/449051" TargetMode="External"/><Relationship Id="rId2" Type="http://schemas.openxmlformats.org/officeDocument/2006/relationships/image" Target="../media/image37.jpe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9.xml"/><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j.ijer.2022.101951" TargetMode="External"/><Relationship Id="rId2" Type="http://schemas.openxmlformats.org/officeDocument/2006/relationships/image" Target="../media/image14.jpg"/><Relationship Id="rId1" Type="http://schemas.openxmlformats.org/officeDocument/2006/relationships/slideLayout" Target="../slideLayouts/slideLayout17.xml"/><Relationship Id="rId4" Type="http://schemas.openxmlformats.org/officeDocument/2006/relationships/hyperlink" Target="https://doi.org/10.1080/19415257.2022.2065516"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25435" y="1719466"/>
            <a:ext cx="7341129" cy="2515650"/>
          </a:xfrm>
          <a:solidFill>
            <a:schemeClr val="bg1">
              <a:alpha val="75000"/>
            </a:schemeClr>
          </a:solidFill>
        </p:spPr>
        <p:txBody>
          <a:bodyPr/>
          <a:lstStyle/>
          <a:p>
            <a:br>
              <a:rPr lang="da-DK" sz="1800" b="0" i="0" u="none" strike="noStrike" baseline="0" dirty="0">
                <a:solidFill>
                  <a:srgbClr val="000000"/>
                </a:solidFill>
              </a:rPr>
            </a:br>
            <a:r>
              <a:rPr lang="da-DK" sz="1800" b="0" i="0" u="none" strike="noStrike" baseline="0" dirty="0"/>
              <a:t> </a:t>
            </a:r>
            <a:r>
              <a:rPr lang="da-DK" sz="3200" dirty="0"/>
              <a:t>Velkommen til fyraftensmøde</a:t>
            </a:r>
            <a:br>
              <a:rPr lang="da-DK" sz="3200" dirty="0"/>
            </a:br>
            <a:br>
              <a:rPr lang="da-DK" sz="3200" dirty="0"/>
            </a:br>
            <a:r>
              <a:rPr lang="da-DK" sz="3200" b="1" i="0" dirty="0">
                <a:solidFill>
                  <a:srgbClr val="212121"/>
                </a:solidFill>
                <a:effectLst/>
                <a:latin typeface="Calibri" panose="020F0502020204030204" pitchFamily="34" charset="0"/>
              </a:rPr>
              <a:t>Ledelse af Pædagogiske Institutioner</a:t>
            </a:r>
            <a:endParaRPr lang="da-DK" sz="3200" i="1" dirty="0"/>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spTree>
    <p:extLst>
      <p:ext uri="{BB962C8B-B14F-4D97-AF65-F5344CB8AC3E}">
        <p14:creationId xmlns:p14="http://schemas.microsoft.com/office/powerpoint/2010/main" val="2103793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B40B4-0F4C-4B6B-ACC1-AF436755D5C2}"/>
              </a:ext>
            </a:extLst>
          </p:cNvPr>
          <p:cNvSpPr>
            <a:spLocks noGrp="1"/>
          </p:cNvSpPr>
          <p:nvPr>
            <p:ph type="title"/>
          </p:nvPr>
        </p:nvSpPr>
        <p:spPr>
          <a:xfrm>
            <a:off x="766762" y="657226"/>
            <a:ext cx="8986837" cy="1408112"/>
          </a:xfrm>
        </p:spPr>
        <p:txBody>
          <a:bodyPr/>
          <a:lstStyle/>
          <a:p>
            <a:r>
              <a:rPr lang="da-DK" dirty="0"/>
              <a:t>Lidt topstyret model, som ikke helt passer til den danske kontekst</a:t>
            </a:r>
          </a:p>
        </p:txBody>
      </p:sp>
      <p:sp>
        <p:nvSpPr>
          <p:cNvPr id="3" name="Pladsholder til tekst 2">
            <a:extLst>
              <a:ext uri="{FF2B5EF4-FFF2-40B4-BE49-F238E27FC236}">
                <a16:creationId xmlns:a16="http://schemas.microsoft.com/office/drawing/2014/main" id="{EB2C3420-E3DF-C721-A8FD-B1FEC6191FE4}"/>
              </a:ext>
            </a:extLst>
          </p:cNvPr>
          <p:cNvSpPr>
            <a:spLocks noGrp="1"/>
          </p:cNvSpPr>
          <p:nvPr>
            <p:ph type="body" sz="quarter" idx="12"/>
          </p:nvPr>
        </p:nvSpPr>
        <p:spPr/>
        <p:txBody>
          <a:bodyPr>
            <a:normAutofit/>
          </a:bodyPr>
          <a:lstStyle/>
          <a:p>
            <a:pPr marL="0" indent="0">
              <a:buNone/>
            </a:pPr>
            <a:r>
              <a:rPr lang="da-DK" sz="2000" dirty="0"/>
              <a:t>Forskningsfeltet er ved at blive opmærksom på, at det ikke er muligt at overføre et koncept til en anden kontekst uden at tilpasse det til den specifikke kontekst (fx </a:t>
            </a:r>
            <a:r>
              <a:rPr lang="da-DK" sz="2000" dirty="0" err="1"/>
              <a:t>Keddie</a:t>
            </a:r>
            <a:r>
              <a:rPr lang="da-DK" sz="2000" dirty="0"/>
              <a:t>, 2013). </a:t>
            </a:r>
          </a:p>
          <a:p>
            <a:pPr marL="0" indent="0">
              <a:buNone/>
            </a:pPr>
            <a:r>
              <a:rPr lang="da-DK" sz="2000" dirty="0"/>
              <a:t>Derfor diskuterer vi også i vores artikel følgende faktorer:</a:t>
            </a:r>
          </a:p>
          <a:p>
            <a:pPr lvl="1">
              <a:buFont typeface="Arial" panose="020B0604020202020204" pitchFamily="34" charset="0"/>
              <a:buChar char="•"/>
            </a:pPr>
            <a:r>
              <a:rPr lang="da-DK" sz="1800" dirty="0"/>
              <a:t>Den danske kultur, fx at ledere i DK er nemme at komme i kontakt med</a:t>
            </a:r>
          </a:p>
          <a:p>
            <a:pPr lvl="1">
              <a:buFont typeface="Arial" panose="020B0604020202020204" pitchFamily="34" charset="0"/>
              <a:buChar char="•"/>
            </a:pPr>
            <a:r>
              <a:rPr lang="da-DK" sz="1800" dirty="0"/>
              <a:t>At lederen i høj grad uddelegerer ansvar til mellemledere, men også til nøglepersoner på skolerne</a:t>
            </a:r>
          </a:p>
        </p:txBody>
      </p:sp>
      <p:sp>
        <p:nvSpPr>
          <p:cNvPr id="4" name="Pladsholder til tekst 3">
            <a:extLst>
              <a:ext uri="{FF2B5EF4-FFF2-40B4-BE49-F238E27FC236}">
                <a16:creationId xmlns:a16="http://schemas.microsoft.com/office/drawing/2014/main" id="{7D37673B-B274-684F-0F90-1EB9F2CB7493}"/>
              </a:ext>
            </a:extLst>
          </p:cNvPr>
          <p:cNvSpPr>
            <a:spLocks noGrp="1"/>
          </p:cNvSpPr>
          <p:nvPr>
            <p:ph type="body" sz="quarter" idx="13"/>
          </p:nvPr>
        </p:nvSpPr>
        <p:spPr>
          <a:xfrm>
            <a:off x="1772403" y="6223969"/>
            <a:ext cx="1712688" cy="282204"/>
          </a:xfrm>
        </p:spPr>
        <p:txBody>
          <a:bodyPr/>
          <a:lstStyle/>
          <a:p>
            <a:r>
              <a:rPr lang="da-DK" sz="800" dirty="0"/>
              <a:t>Ronni Laursen</a:t>
            </a:r>
          </a:p>
          <a:p>
            <a:endParaRPr lang="da-DK" dirty="0"/>
          </a:p>
        </p:txBody>
      </p:sp>
    </p:spTree>
    <p:extLst>
      <p:ext uri="{BB962C8B-B14F-4D97-AF65-F5344CB8AC3E}">
        <p14:creationId xmlns:p14="http://schemas.microsoft.com/office/powerpoint/2010/main" val="372385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23338-A016-67EB-F4FD-DA053346440F}"/>
              </a:ext>
            </a:extLst>
          </p:cNvPr>
          <p:cNvSpPr>
            <a:spLocks noGrp="1"/>
          </p:cNvSpPr>
          <p:nvPr>
            <p:ph type="title"/>
          </p:nvPr>
        </p:nvSpPr>
        <p:spPr>
          <a:xfrm>
            <a:off x="766763" y="657226"/>
            <a:ext cx="5976937" cy="1408112"/>
          </a:xfrm>
        </p:spPr>
        <p:txBody>
          <a:bodyPr/>
          <a:lstStyle/>
          <a:p>
            <a:r>
              <a:rPr lang="da-DK" dirty="0"/>
              <a:t>3 typer kvalitative data</a:t>
            </a:r>
          </a:p>
        </p:txBody>
      </p:sp>
      <p:sp>
        <p:nvSpPr>
          <p:cNvPr id="7" name="Pladsholder til tekst 6">
            <a:extLst>
              <a:ext uri="{FF2B5EF4-FFF2-40B4-BE49-F238E27FC236}">
                <a16:creationId xmlns:a16="http://schemas.microsoft.com/office/drawing/2014/main" id="{0233FF67-35A3-92EC-4994-9F2BDC468619}"/>
              </a:ext>
            </a:extLst>
          </p:cNvPr>
          <p:cNvSpPr>
            <a:spLocks noGrp="1"/>
          </p:cNvSpPr>
          <p:nvPr>
            <p:ph type="body" sz="quarter" idx="13"/>
          </p:nvPr>
        </p:nvSpPr>
        <p:spPr>
          <a:xfrm>
            <a:off x="1676151" y="6363837"/>
            <a:ext cx="1712688" cy="282204"/>
          </a:xfrm>
        </p:spPr>
        <p:txBody>
          <a:bodyPr/>
          <a:lstStyle/>
          <a:p>
            <a:r>
              <a:rPr lang="da-DK" sz="800" dirty="0"/>
              <a:t>Ronni Laursen</a:t>
            </a:r>
          </a:p>
          <a:p>
            <a:endParaRPr lang="da-DK" dirty="0"/>
          </a:p>
        </p:txBody>
      </p:sp>
      <p:graphicFrame>
        <p:nvGraphicFramePr>
          <p:cNvPr id="5" name="Tabel 5">
            <a:extLst>
              <a:ext uri="{FF2B5EF4-FFF2-40B4-BE49-F238E27FC236}">
                <a16:creationId xmlns:a16="http://schemas.microsoft.com/office/drawing/2014/main" id="{83FBDC43-74DE-BB15-CC40-3DC4D853A89B}"/>
              </a:ext>
            </a:extLst>
          </p:cNvPr>
          <p:cNvGraphicFramePr>
            <a:graphicFrameLocks noGrp="1"/>
          </p:cNvGraphicFramePr>
          <p:nvPr/>
        </p:nvGraphicFramePr>
        <p:xfrm>
          <a:off x="828493" y="2554459"/>
          <a:ext cx="10116001" cy="2839720"/>
        </p:xfrm>
        <a:graphic>
          <a:graphicData uri="http://schemas.openxmlformats.org/drawingml/2006/table">
            <a:tbl>
              <a:tblPr firstRow="1" bandRow="1">
                <a:tableStyleId>{073A0DAA-6AF3-43AB-8588-CEC1D06C72B9}</a:tableStyleId>
              </a:tblPr>
              <a:tblGrid>
                <a:gridCol w="485774">
                  <a:extLst>
                    <a:ext uri="{9D8B030D-6E8A-4147-A177-3AD203B41FA5}">
                      <a16:colId xmlns:a16="http://schemas.microsoft.com/office/drawing/2014/main" val="2885225226"/>
                    </a:ext>
                  </a:extLst>
                </a:gridCol>
                <a:gridCol w="2404512">
                  <a:extLst>
                    <a:ext uri="{9D8B030D-6E8A-4147-A177-3AD203B41FA5}">
                      <a16:colId xmlns:a16="http://schemas.microsoft.com/office/drawing/2014/main" val="3663219724"/>
                    </a:ext>
                  </a:extLst>
                </a:gridCol>
                <a:gridCol w="929238">
                  <a:extLst>
                    <a:ext uri="{9D8B030D-6E8A-4147-A177-3AD203B41FA5}">
                      <a16:colId xmlns:a16="http://schemas.microsoft.com/office/drawing/2014/main" val="1070417467"/>
                    </a:ext>
                  </a:extLst>
                </a:gridCol>
                <a:gridCol w="1724025">
                  <a:extLst>
                    <a:ext uri="{9D8B030D-6E8A-4147-A177-3AD203B41FA5}">
                      <a16:colId xmlns:a16="http://schemas.microsoft.com/office/drawing/2014/main" val="124514354"/>
                    </a:ext>
                  </a:extLst>
                </a:gridCol>
                <a:gridCol w="1590675">
                  <a:extLst>
                    <a:ext uri="{9D8B030D-6E8A-4147-A177-3AD203B41FA5}">
                      <a16:colId xmlns:a16="http://schemas.microsoft.com/office/drawing/2014/main" val="752700971"/>
                    </a:ext>
                  </a:extLst>
                </a:gridCol>
                <a:gridCol w="1733550">
                  <a:extLst>
                    <a:ext uri="{9D8B030D-6E8A-4147-A177-3AD203B41FA5}">
                      <a16:colId xmlns:a16="http://schemas.microsoft.com/office/drawing/2014/main" val="2730357404"/>
                    </a:ext>
                  </a:extLst>
                </a:gridCol>
                <a:gridCol w="1248227">
                  <a:extLst>
                    <a:ext uri="{9D8B030D-6E8A-4147-A177-3AD203B41FA5}">
                      <a16:colId xmlns:a16="http://schemas.microsoft.com/office/drawing/2014/main" val="2536892246"/>
                    </a:ext>
                  </a:extLst>
                </a:gridCol>
              </a:tblGrid>
              <a:tr h="370840">
                <a:tc>
                  <a:txBody>
                    <a:bodyPr/>
                    <a:lstStyle/>
                    <a:p>
                      <a:endParaRPr lang="da-DK" dirty="0"/>
                    </a:p>
                  </a:txBody>
                  <a:tcPr/>
                </a:tc>
                <a:tc>
                  <a:txBody>
                    <a:bodyPr/>
                    <a:lstStyle/>
                    <a:p>
                      <a:r>
                        <a:rPr lang="da-DK" b="1" dirty="0"/>
                        <a:t>Skole karakteristik</a:t>
                      </a:r>
                    </a:p>
                  </a:txBody>
                  <a:tcPr/>
                </a:tc>
                <a:tc>
                  <a:txBody>
                    <a:bodyPr/>
                    <a:lstStyle/>
                    <a:p>
                      <a:r>
                        <a:rPr lang="da-DK" b="1" dirty="0"/>
                        <a:t>Leder</a:t>
                      </a:r>
                    </a:p>
                  </a:txBody>
                  <a:tcPr/>
                </a:tc>
                <a:tc>
                  <a:txBody>
                    <a:bodyPr/>
                    <a:lstStyle/>
                    <a:p>
                      <a:r>
                        <a:rPr lang="da-DK" b="1" dirty="0"/>
                        <a:t>Mellemledere</a:t>
                      </a:r>
                    </a:p>
                  </a:txBody>
                  <a:tcPr/>
                </a:tc>
                <a:tc>
                  <a:txBody>
                    <a:bodyPr/>
                    <a:lstStyle/>
                    <a:p>
                      <a:r>
                        <a:rPr lang="da-DK" b="1" dirty="0"/>
                        <a:t>Nøglelærere</a:t>
                      </a:r>
                    </a:p>
                  </a:txBody>
                  <a:tcPr/>
                </a:tc>
                <a:tc>
                  <a:txBody>
                    <a:bodyPr/>
                    <a:lstStyle/>
                    <a:p>
                      <a:r>
                        <a:rPr lang="da-DK" b="1" dirty="0"/>
                        <a:t>Observationer</a:t>
                      </a:r>
                    </a:p>
                  </a:txBody>
                  <a:tcPr/>
                </a:tc>
                <a:tc>
                  <a:txBody>
                    <a:bodyPr/>
                    <a:lstStyle/>
                    <a:p>
                      <a:r>
                        <a:rPr lang="da-DK" b="1" dirty="0"/>
                        <a:t>Policy</a:t>
                      </a:r>
                    </a:p>
                  </a:txBody>
                  <a:tcPr/>
                </a:tc>
                <a:extLst>
                  <a:ext uri="{0D108BD9-81ED-4DB2-BD59-A6C34878D82A}">
                    <a16:rowId xmlns:a16="http://schemas.microsoft.com/office/drawing/2014/main" val="1587578858"/>
                  </a:ext>
                </a:extLst>
              </a:tr>
              <a:tr h="370840">
                <a:tc>
                  <a:txBody>
                    <a:bodyPr/>
                    <a:lstStyle/>
                    <a:p>
                      <a:pPr algn="ctr"/>
                      <a:r>
                        <a:rPr lang="da-DK" sz="1600" dirty="0"/>
                        <a:t>1</a:t>
                      </a:r>
                    </a:p>
                  </a:txBody>
                  <a:tcPr/>
                </a:tc>
                <a:tc>
                  <a:txBody>
                    <a:bodyPr/>
                    <a:lstStyle/>
                    <a:p>
                      <a:pPr algn="l"/>
                      <a:r>
                        <a:rPr lang="da-DK" sz="1600" dirty="0"/>
                        <a:t>Høje elevresultater og socioøkonomiske forhold</a:t>
                      </a:r>
                    </a:p>
                  </a:txBody>
                  <a:tcPr/>
                </a:tc>
                <a:tc>
                  <a:txBody>
                    <a:bodyPr/>
                    <a:lstStyle/>
                    <a:p>
                      <a:pPr algn="ctr"/>
                      <a:r>
                        <a:rPr lang="da-DK" sz="1600" dirty="0"/>
                        <a:t>1</a:t>
                      </a:r>
                    </a:p>
                  </a:txBody>
                  <a:tcPr/>
                </a:tc>
                <a:tc>
                  <a:txBody>
                    <a:bodyPr/>
                    <a:lstStyle/>
                    <a:p>
                      <a:pPr algn="ctr"/>
                      <a:r>
                        <a:rPr lang="da-DK" sz="1600" dirty="0"/>
                        <a:t>2</a:t>
                      </a:r>
                    </a:p>
                  </a:txBody>
                  <a:tcPr/>
                </a:tc>
                <a:tc>
                  <a:txBody>
                    <a:bodyPr/>
                    <a:lstStyle/>
                    <a:p>
                      <a:pPr algn="ctr"/>
                      <a:r>
                        <a:rPr lang="da-DK" sz="1600" dirty="0"/>
                        <a:t>3</a:t>
                      </a:r>
                    </a:p>
                  </a:txBody>
                  <a:tcPr/>
                </a:tc>
                <a:tc>
                  <a:txBody>
                    <a:bodyPr/>
                    <a:lstStyle/>
                    <a:p>
                      <a:r>
                        <a:rPr lang="da-DK" sz="1600" dirty="0"/>
                        <a:t>Arkitektur</a:t>
                      </a:r>
                    </a:p>
                  </a:txBody>
                  <a:tcPr/>
                </a:tc>
                <a:tc>
                  <a:txBody>
                    <a:bodyPr/>
                    <a:lstStyle/>
                    <a:p>
                      <a:r>
                        <a:rPr lang="da-DK" sz="1600" dirty="0"/>
                        <a:t>Visioner og data om skolen</a:t>
                      </a:r>
                    </a:p>
                  </a:txBody>
                  <a:tcPr/>
                </a:tc>
                <a:extLst>
                  <a:ext uri="{0D108BD9-81ED-4DB2-BD59-A6C34878D82A}">
                    <a16:rowId xmlns:a16="http://schemas.microsoft.com/office/drawing/2014/main" val="4280616034"/>
                  </a:ext>
                </a:extLst>
              </a:tr>
              <a:tr h="370840">
                <a:tc>
                  <a:txBody>
                    <a:bodyPr/>
                    <a:lstStyle/>
                    <a:p>
                      <a:pPr algn="ctr"/>
                      <a:r>
                        <a:rPr lang="da-DK" sz="1600" dirty="0"/>
                        <a:t>2</a:t>
                      </a:r>
                    </a:p>
                  </a:txBody>
                  <a:tcPr/>
                </a:tc>
                <a:tc>
                  <a:txBody>
                    <a:bodyPr/>
                    <a:lstStyle/>
                    <a:p>
                      <a:r>
                        <a:rPr lang="da-DK" sz="1600" dirty="0"/>
                        <a:t>Middel elevresultater og socioøkonomiske forhold</a:t>
                      </a:r>
                    </a:p>
                  </a:txBody>
                  <a:tcPr/>
                </a:tc>
                <a:tc>
                  <a:txBody>
                    <a:bodyPr/>
                    <a:lstStyle/>
                    <a:p>
                      <a:pPr algn="ctr"/>
                      <a:r>
                        <a:rPr lang="da-DK" sz="1600" dirty="0"/>
                        <a:t>1</a:t>
                      </a:r>
                    </a:p>
                  </a:txBody>
                  <a:tcPr/>
                </a:tc>
                <a:tc>
                  <a:txBody>
                    <a:bodyPr/>
                    <a:lstStyle/>
                    <a:p>
                      <a:pPr algn="ctr"/>
                      <a:r>
                        <a:rPr lang="da-DK" sz="1600" dirty="0"/>
                        <a:t>3</a:t>
                      </a:r>
                    </a:p>
                  </a:txBody>
                  <a:tcPr/>
                </a:tc>
                <a:tc>
                  <a:txBody>
                    <a:bodyPr/>
                    <a:lstStyle/>
                    <a:p>
                      <a:pPr algn="ctr"/>
                      <a:r>
                        <a:rPr lang="da-DK" sz="1600" dirty="0"/>
                        <a:t>3</a:t>
                      </a:r>
                    </a:p>
                  </a:txBody>
                  <a:tcPr/>
                </a:tc>
                <a:tc>
                  <a:txBody>
                    <a:bodyPr/>
                    <a:lstStyle/>
                    <a:p>
                      <a:r>
                        <a:rPr lang="da-DK" sz="1600" dirty="0"/>
                        <a:t>Arkitektur</a:t>
                      </a:r>
                    </a:p>
                  </a:txBody>
                  <a:tcPr/>
                </a:tc>
                <a:tc>
                  <a:txBody>
                    <a:bodyPr/>
                    <a:lstStyle/>
                    <a:p>
                      <a:r>
                        <a:rPr lang="da-DK" sz="1600" dirty="0"/>
                        <a:t>Visioner og data om skolen</a:t>
                      </a:r>
                    </a:p>
                  </a:txBody>
                  <a:tcPr/>
                </a:tc>
                <a:extLst>
                  <a:ext uri="{0D108BD9-81ED-4DB2-BD59-A6C34878D82A}">
                    <a16:rowId xmlns:a16="http://schemas.microsoft.com/office/drawing/2014/main" val="532446179"/>
                  </a:ext>
                </a:extLst>
              </a:tr>
              <a:tr h="370840">
                <a:tc>
                  <a:txBody>
                    <a:bodyPr/>
                    <a:lstStyle/>
                    <a:p>
                      <a:pPr algn="ctr"/>
                      <a:r>
                        <a:rPr lang="da-DK" sz="1600" dirty="0"/>
                        <a:t>3</a:t>
                      </a:r>
                    </a:p>
                  </a:txBody>
                  <a:tcPr/>
                </a:tc>
                <a:tc>
                  <a:txBody>
                    <a:bodyPr/>
                    <a:lstStyle/>
                    <a:p>
                      <a:r>
                        <a:rPr lang="da-DK" sz="1600" dirty="0"/>
                        <a:t>Lav elevresultater og socioøkonomiske forhold</a:t>
                      </a:r>
                    </a:p>
                  </a:txBody>
                  <a:tcPr/>
                </a:tc>
                <a:tc>
                  <a:txBody>
                    <a:bodyPr/>
                    <a:lstStyle/>
                    <a:p>
                      <a:pPr algn="ctr"/>
                      <a:r>
                        <a:rPr lang="da-DK" sz="1600" dirty="0"/>
                        <a:t>2</a:t>
                      </a:r>
                    </a:p>
                  </a:txBody>
                  <a:tcPr/>
                </a:tc>
                <a:tc>
                  <a:txBody>
                    <a:bodyPr/>
                    <a:lstStyle/>
                    <a:p>
                      <a:pPr algn="ctr"/>
                      <a:r>
                        <a:rPr lang="da-DK" sz="1600" dirty="0"/>
                        <a:t>1</a:t>
                      </a:r>
                    </a:p>
                  </a:txBody>
                  <a:tcPr/>
                </a:tc>
                <a:tc>
                  <a:txBody>
                    <a:bodyPr/>
                    <a:lstStyle/>
                    <a:p>
                      <a:pPr algn="ctr"/>
                      <a:r>
                        <a:rPr lang="da-DK" sz="1600" dirty="0"/>
                        <a:t>2</a:t>
                      </a:r>
                    </a:p>
                  </a:txBody>
                  <a:tcPr/>
                </a:tc>
                <a:tc>
                  <a:txBody>
                    <a:bodyPr/>
                    <a:lstStyle/>
                    <a:p>
                      <a:r>
                        <a:rPr lang="da-DK" sz="1600" dirty="0"/>
                        <a:t>Arkitektur</a:t>
                      </a:r>
                    </a:p>
                  </a:txBody>
                  <a:tcPr/>
                </a:tc>
                <a:tc>
                  <a:txBody>
                    <a:bodyPr/>
                    <a:lstStyle/>
                    <a:p>
                      <a:r>
                        <a:rPr lang="da-DK" sz="1600" dirty="0"/>
                        <a:t>Visioner og data om skolen</a:t>
                      </a:r>
                    </a:p>
                  </a:txBody>
                  <a:tcPr/>
                </a:tc>
                <a:extLst>
                  <a:ext uri="{0D108BD9-81ED-4DB2-BD59-A6C34878D82A}">
                    <a16:rowId xmlns:a16="http://schemas.microsoft.com/office/drawing/2014/main" val="3307104762"/>
                  </a:ext>
                </a:extLst>
              </a:tr>
            </a:tbl>
          </a:graphicData>
        </a:graphic>
      </p:graphicFrame>
    </p:spTree>
    <p:extLst>
      <p:ext uri="{BB962C8B-B14F-4D97-AF65-F5344CB8AC3E}">
        <p14:creationId xmlns:p14="http://schemas.microsoft.com/office/powerpoint/2010/main" val="226514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9A8905-8A92-6948-E99F-8E7B1AA163C5}"/>
              </a:ext>
            </a:extLst>
          </p:cNvPr>
          <p:cNvSpPr>
            <a:spLocks noGrp="1"/>
          </p:cNvSpPr>
          <p:nvPr>
            <p:ph type="title"/>
          </p:nvPr>
        </p:nvSpPr>
        <p:spPr>
          <a:xfrm>
            <a:off x="766763" y="657225"/>
            <a:ext cx="5433070" cy="1402687"/>
          </a:xfrm>
        </p:spPr>
        <p:txBody>
          <a:bodyPr>
            <a:normAutofit/>
          </a:bodyPr>
          <a:lstStyle/>
          <a:p>
            <a:r>
              <a:rPr lang="da-DK" dirty="0"/>
              <a:t>Fund</a:t>
            </a:r>
          </a:p>
        </p:txBody>
      </p:sp>
      <p:sp>
        <p:nvSpPr>
          <p:cNvPr id="3" name="Pladsholder til tekst 2">
            <a:extLst>
              <a:ext uri="{FF2B5EF4-FFF2-40B4-BE49-F238E27FC236}">
                <a16:creationId xmlns:a16="http://schemas.microsoft.com/office/drawing/2014/main" id="{4FFD663B-1EB7-150F-9148-EA8B246D28D5}"/>
              </a:ext>
            </a:extLst>
          </p:cNvPr>
          <p:cNvSpPr>
            <a:spLocks noGrp="1"/>
          </p:cNvSpPr>
          <p:nvPr>
            <p:ph type="body" sz="quarter" idx="12"/>
          </p:nvPr>
        </p:nvSpPr>
        <p:spPr>
          <a:xfrm>
            <a:off x="766763" y="2205038"/>
            <a:ext cx="5433070" cy="3752115"/>
          </a:xfrm>
        </p:spPr>
        <p:txBody>
          <a:bodyPr>
            <a:normAutofit/>
          </a:bodyPr>
          <a:lstStyle/>
          <a:p>
            <a:pPr marL="342900" indent="-342900">
              <a:buFont typeface="+mj-lt"/>
              <a:buAutoNum type="arabicPeriod"/>
            </a:pPr>
            <a:r>
              <a:rPr lang="da-DK" sz="2400" dirty="0"/>
              <a:t>Opererer </a:t>
            </a:r>
            <a:r>
              <a:rPr lang="en-US" sz="2400" dirty="0"/>
              <a:t>'behind</a:t>
            </a:r>
            <a:r>
              <a:rPr lang="da-DK" sz="2400" dirty="0"/>
              <a:t> the scenes' - strukturer, der sikrer, at skolen er orienteret mod elevernes læring</a:t>
            </a:r>
          </a:p>
          <a:p>
            <a:pPr marL="342900" indent="-342900">
              <a:buFont typeface="+mj-lt"/>
              <a:buAutoNum type="arabicPeriod"/>
            </a:pPr>
            <a:endParaRPr lang="da-DK" sz="2000" dirty="0"/>
          </a:p>
          <a:p>
            <a:pPr marL="342900" indent="-342900">
              <a:buFont typeface="+mj-lt"/>
              <a:buAutoNum type="arabicPeriod"/>
            </a:pPr>
            <a:r>
              <a:rPr lang="da-DK" sz="2400" dirty="0"/>
              <a:t>Arbejde i teams - refleksioner som professionel udvikling (kollektivisme</a:t>
            </a:r>
            <a:r>
              <a:rPr lang="da-DK" sz="2000" dirty="0"/>
              <a:t>)</a:t>
            </a:r>
          </a:p>
          <a:p>
            <a:pPr marL="342900" indent="-342900">
              <a:buFont typeface="+mj-lt"/>
              <a:buAutoNum type="arabicPeriod"/>
            </a:pPr>
            <a:endParaRPr lang="da-DK" sz="2000" dirty="0"/>
          </a:p>
          <a:p>
            <a:pPr marL="342900" indent="-342900">
              <a:buFont typeface="+mj-lt"/>
              <a:buAutoNum type="arabicPeriod"/>
            </a:pPr>
            <a:r>
              <a:rPr lang="da-DK" sz="2400" dirty="0"/>
              <a:t>Refleksioner og kollektivisme skal beskytte mod en usikker fremtid</a:t>
            </a:r>
            <a:endParaRPr lang="da-DK" sz="2000" dirty="0"/>
          </a:p>
          <a:p>
            <a:endParaRPr lang="da-DK" dirty="0"/>
          </a:p>
        </p:txBody>
      </p:sp>
      <p:sp>
        <p:nvSpPr>
          <p:cNvPr id="11" name="Text Placeholder 4">
            <a:extLst>
              <a:ext uri="{FF2B5EF4-FFF2-40B4-BE49-F238E27FC236}">
                <a16:creationId xmlns:a16="http://schemas.microsoft.com/office/drawing/2014/main" id="{6BD8C503-5B63-BC70-0BC5-C39C66B1B936}"/>
              </a:ext>
            </a:extLst>
          </p:cNvPr>
          <p:cNvSpPr>
            <a:spLocks noGrp="1"/>
          </p:cNvSpPr>
          <p:nvPr>
            <p:ph type="body" sz="quarter" idx="13"/>
          </p:nvPr>
        </p:nvSpPr>
        <p:spPr>
          <a:xfrm>
            <a:off x="1664181" y="6363837"/>
            <a:ext cx="1819117" cy="282204"/>
          </a:xfrm>
        </p:spPr>
        <p:txBody>
          <a:bodyPr/>
          <a:lstStyle/>
          <a:p>
            <a:r>
              <a:rPr lang="da-DK" sz="800" dirty="0"/>
              <a:t>Ronni Laursen</a:t>
            </a:r>
          </a:p>
          <a:p>
            <a:endParaRPr lang="en-US" dirty="0"/>
          </a:p>
        </p:txBody>
      </p:sp>
      <p:pic>
        <p:nvPicPr>
          <p:cNvPr id="12" name="Pladsholder til billede 11" descr="Et billede, der indeholder græs, udendørs, jord, værktøj&#10;&#10;Automatisk genereret beskrivelse">
            <a:extLst>
              <a:ext uri="{FF2B5EF4-FFF2-40B4-BE49-F238E27FC236}">
                <a16:creationId xmlns:a16="http://schemas.microsoft.com/office/drawing/2014/main" id="{733D1D60-B1C4-80EC-E65B-AFF17AF20FB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38" r="20338"/>
          <a:stretch>
            <a:fillRect/>
          </a:stretch>
        </p:blipFill>
        <p:spPr/>
      </p:pic>
    </p:spTree>
    <p:extLst>
      <p:ext uri="{BB962C8B-B14F-4D97-AF65-F5344CB8AC3E}">
        <p14:creationId xmlns:p14="http://schemas.microsoft.com/office/powerpoint/2010/main" val="99403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42C01A9-F8BD-ADE7-4064-BF589E016AE9}"/>
              </a:ext>
            </a:extLst>
          </p:cNvPr>
          <p:cNvPicPr>
            <a:picLocks noGrp="1" noChangeAspect="1"/>
          </p:cNvPicPr>
          <p:nvPr>
            <p:ph type="pic" sz="quarter" idx="11"/>
          </p:nvPr>
        </p:nvPicPr>
        <p:blipFill rotWithShape="1">
          <a:blip r:embed="rId2"/>
          <a:srcRect l="32895" r="28118"/>
          <a:stretch/>
        </p:blipFill>
        <p:spPr>
          <a:xfrm>
            <a:off x="7438768" y="10"/>
            <a:ext cx="4753232" cy="6857990"/>
          </a:xfrm>
          <a:prstGeom prst="rect">
            <a:avLst/>
          </a:prstGeom>
          <a:noFill/>
        </p:spPr>
      </p:pic>
      <p:sp>
        <p:nvSpPr>
          <p:cNvPr id="2" name="Titel 1">
            <a:extLst>
              <a:ext uri="{FF2B5EF4-FFF2-40B4-BE49-F238E27FC236}">
                <a16:creationId xmlns:a16="http://schemas.microsoft.com/office/drawing/2014/main" id="{AA299EEF-2961-5859-32DF-7EEBDACC242E}"/>
              </a:ext>
            </a:extLst>
          </p:cNvPr>
          <p:cNvSpPr>
            <a:spLocks noGrp="1"/>
          </p:cNvSpPr>
          <p:nvPr>
            <p:ph type="title"/>
          </p:nvPr>
        </p:nvSpPr>
        <p:spPr>
          <a:xfrm>
            <a:off x="766763" y="657225"/>
            <a:ext cx="5433070" cy="1402687"/>
          </a:xfrm>
        </p:spPr>
        <p:txBody>
          <a:bodyPr>
            <a:normAutofit/>
          </a:bodyPr>
          <a:lstStyle/>
          <a:p>
            <a:r>
              <a:rPr lang="da-DK" dirty="0"/>
              <a:t>Diskussion</a:t>
            </a:r>
          </a:p>
        </p:txBody>
      </p:sp>
      <p:sp>
        <p:nvSpPr>
          <p:cNvPr id="3" name="Pladsholder til tekst 2">
            <a:extLst>
              <a:ext uri="{FF2B5EF4-FFF2-40B4-BE49-F238E27FC236}">
                <a16:creationId xmlns:a16="http://schemas.microsoft.com/office/drawing/2014/main" id="{DFC44E52-2BFB-9176-D9D6-D0B71C3201F7}"/>
              </a:ext>
            </a:extLst>
          </p:cNvPr>
          <p:cNvSpPr>
            <a:spLocks noGrp="1"/>
          </p:cNvSpPr>
          <p:nvPr>
            <p:ph type="body" sz="quarter" idx="12"/>
          </p:nvPr>
        </p:nvSpPr>
        <p:spPr>
          <a:xfrm>
            <a:off x="766762" y="1503948"/>
            <a:ext cx="6199521" cy="4453206"/>
          </a:xfrm>
        </p:spPr>
        <p:txBody>
          <a:bodyPr>
            <a:normAutofit/>
          </a:bodyPr>
          <a:lstStyle/>
          <a:p>
            <a:r>
              <a:rPr lang="da-DK" dirty="0"/>
              <a:t>Vores resultater viser tydeligt, at der er markante forskelle mellem det originale 'koncept' af ISL og sådan skoleledelse udfoldes i Danmark. Men vores undersøgelse peger også på, at fokus på ELEVERNES LÆRING er kernen i ledernes arbejde </a:t>
            </a:r>
          </a:p>
          <a:p>
            <a:endParaRPr lang="da-DK" dirty="0"/>
          </a:p>
          <a:p>
            <a:r>
              <a:rPr lang="da-DK" dirty="0"/>
              <a:t>Skolens arbejde er i høj grad inspireret af '</a:t>
            </a:r>
            <a:r>
              <a:rPr lang="da-DK" dirty="0" err="1"/>
              <a:t>what</a:t>
            </a:r>
            <a:r>
              <a:rPr lang="da-DK" dirty="0"/>
              <a:t> </a:t>
            </a:r>
            <a:r>
              <a:rPr lang="da-DK" dirty="0" err="1"/>
              <a:t>works'</a:t>
            </a:r>
            <a:r>
              <a:rPr lang="da-DK" dirty="0"/>
              <a:t> eller evidenstænkningen, og mange af strukturerne, som lederne bygger op, understøtter dette. Men der er også forskelle, fordi refleksionsarbejdet peger på usikkerheder</a:t>
            </a:r>
          </a:p>
          <a:p>
            <a:pPr marL="0" indent="0">
              <a:buNone/>
            </a:pPr>
            <a:endParaRPr lang="da-DK" dirty="0"/>
          </a:p>
          <a:p>
            <a:r>
              <a:rPr lang="da-DK" dirty="0"/>
              <a:t>Refleksionerne er organiseret i teams. På den måde bliver de kollektive løsninger til en form for forsikring mod dårlig undervisning eller dårlige lærere</a:t>
            </a:r>
          </a:p>
        </p:txBody>
      </p:sp>
      <p:sp>
        <p:nvSpPr>
          <p:cNvPr id="15" name="Text Placeholder 4">
            <a:extLst>
              <a:ext uri="{FF2B5EF4-FFF2-40B4-BE49-F238E27FC236}">
                <a16:creationId xmlns:a16="http://schemas.microsoft.com/office/drawing/2014/main" id="{0ACF8F88-6CE3-60BD-EEA6-1FCEADFB3EF3}"/>
              </a:ext>
            </a:extLst>
          </p:cNvPr>
          <p:cNvSpPr>
            <a:spLocks noGrp="1"/>
          </p:cNvSpPr>
          <p:nvPr>
            <p:ph type="body" sz="quarter" idx="13"/>
          </p:nvPr>
        </p:nvSpPr>
        <p:spPr>
          <a:xfrm>
            <a:off x="1664181" y="6200775"/>
            <a:ext cx="1819117" cy="282204"/>
          </a:xfrm>
        </p:spPr>
        <p:txBody>
          <a:bodyPr/>
          <a:lstStyle/>
          <a:p>
            <a:r>
              <a:rPr lang="da-DK" sz="800" dirty="0"/>
              <a:t>Ronni Laursen</a:t>
            </a:r>
          </a:p>
          <a:p>
            <a:endParaRPr lang="en-US" dirty="0"/>
          </a:p>
        </p:txBody>
      </p:sp>
    </p:spTree>
    <p:extLst>
      <p:ext uri="{BB962C8B-B14F-4D97-AF65-F5344CB8AC3E}">
        <p14:creationId xmlns:p14="http://schemas.microsoft.com/office/powerpoint/2010/main" val="1409703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dsholder til billede 13" descr="Et billede, der indeholder pil&#10;&#10;Automatisk genereret beskrivelse">
            <a:extLst>
              <a:ext uri="{FF2B5EF4-FFF2-40B4-BE49-F238E27FC236}">
                <a16:creationId xmlns:a16="http://schemas.microsoft.com/office/drawing/2014/main" id="{03BC228D-4E77-DDB6-689F-AC36076D0CD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044" r="24044"/>
          <a:stretch>
            <a:fillRect/>
          </a:stretch>
        </p:blipFill>
        <p:spPr/>
      </p:pic>
      <p:sp>
        <p:nvSpPr>
          <p:cNvPr id="3" name="Pladsholder til tekst 2">
            <a:extLst>
              <a:ext uri="{FF2B5EF4-FFF2-40B4-BE49-F238E27FC236}">
                <a16:creationId xmlns:a16="http://schemas.microsoft.com/office/drawing/2014/main" id="{F2DCE758-D5B9-00AE-70EC-04A7B2C62F91}"/>
              </a:ext>
            </a:extLst>
          </p:cNvPr>
          <p:cNvSpPr>
            <a:spLocks noGrp="1"/>
          </p:cNvSpPr>
          <p:nvPr>
            <p:ph type="body" sz="quarter" idx="12"/>
          </p:nvPr>
        </p:nvSpPr>
        <p:spPr>
          <a:xfrm>
            <a:off x="911142" y="821406"/>
            <a:ext cx="5433070" cy="3752115"/>
          </a:xfrm>
        </p:spPr>
        <p:txBody>
          <a:bodyPr anchor="ctr"/>
          <a:lstStyle/>
          <a:p>
            <a:pPr marL="0" indent="0">
              <a:buNone/>
            </a:pPr>
            <a:r>
              <a:rPr lang="da-DK" b="1" dirty="0"/>
              <a:t>Tid til kommentarer og spørgsmål </a:t>
            </a:r>
          </a:p>
          <a:p>
            <a:pPr marL="0" indent="0">
              <a:buNone/>
            </a:pPr>
            <a:endParaRPr lang="da-DK" dirty="0"/>
          </a:p>
          <a:p>
            <a:pPr marL="0" indent="0">
              <a:buNone/>
            </a:pPr>
            <a:r>
              <a:rPr lang="da-DK" dirty="0"/>
              <a:t>Kommer I først på spørgsmål i bilen på vej hjem – er I også meget velkomne til at skrive til mig på </a:t>
            </a:r>
            <a:r>
              <a:rPr lang="da-DK" dirty="0">
                <a:hlinkClick r:id="rId3"/>
              </a:rPr>
              <a:t>ronnil@ikl.aau.dk</a:t>
            </a:r>
            <a:endParaRPr lang="da-DK" dirty="0"/>
          </a:p>
          <a:p>
            <a:pPr marL="0" indent="0">
              <a:buNone/>
            </a:pPr>
            <a:endParaRPr lang="da-DK" dirty="0"/>
          </a:p>
        </p:txBody>
      </p:sp>
      <p:sp>
        <p:nvSpPr>
          <p:cNvPr id="12" name="Pladsholder til tekst 11">
            <a:extLst>
              <a:ext uri="{FF2B5EF4-FFF2-40B4-BE49-F238E27FC236}">
                <a16:creationId xmlns:a16="http://schemas.microsoft.com/office/drawing/2014/main" id="{8A4F2A05-12F7-7C57-B8F6-C914F7C47277}"/>
              </a:ext>
            </a:extLst>
          </p:cNvPr>
          <p:cNvSpPr>
            <a:spLocks noGrp="1"/>
          </p:cNvSpPr>
          <p:nvPr>
            <p:ph type="body" sz="quarter" idx="13"/>
          </p:nvPr>
        </p:nvSpPr>
        <p:spPr>
          <a:xfrm>
            <a:off x="1459581" y="6222735"/>
            <a:ext cx="1819117" cy="282204"/>
          </a:xfrm>
        </p:spPr>
        <p:txBody>
          <a:bodyPr/>
          <a:lstStyle/>
          <a:p>
            <a:r>
              <a:rPr lang="da-DK" sz="800" dirty="0"/>
              <a:t>Ronni Laursen</a:t>
            </a:r>
          </a:p>
          <a:p>
            <a:endParaRPr lang="da-DK" dirty="0"/>
          </a:p>
        </p:txBody>
      </p:sp>
    </p:spTree>
    <p:extLst>
      <p:ext uri="{BB962C8B-B14F-4D97-AF65-F5344CB8AC3E}">
        <p14:creationId xmlns:p14="http://schemas.microsoft.com/office/powerpoint/2010/main" val="343775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25435" y="1719466"/>
            <a:ext cx="7341129" cy="2196318"/>
          </a:xfrm>
          <a:solidFill>
            <a:schemeClr val="bg1">
              <a:alpha val="75000"/>
            </a:schemeClr>
          </a:solidFill>
        </p:spPr>
        <p:txBody>
          <a:bodyPr/>
          <a:lstStyle/>
          <a:p>
            <a:br>
              <a:rPr lang="da-DK" sz="1800" b="0" i="0" u="none" strike="noStrike" baseline="0" dirty="0">
                <a:solidFill>
                  <a:srgbClr val="000000"/>
                </a:solidFill>
              </a:rPr>
            </a:br>
            <a:r>
              <a:rPr lang="da-DK" sz="1800" b="0" i="0" u="none" strike="noStrike" baseline="0" dirty="0"/>
              <a:t> </a:t>
            </a:r>
            <a:r>
              <a:rPr lang="da-DK" dirty="0">
                <a:solidFill>
                  <a:srgbClr val="212121"/>
                </a:solidFill>
                <a:latin typeface="Calibri" panose="020F0502020204030204" pitchFamily="34" charset="0"/>
              </a:rPr>
              <a:t>Faglig ledelse, der gør en forskel for kvaliteten i daginstitutioner</a:t>
            </a:r>
            <a:br>
              <a:rPr lang="da-DK" dirty="0">
                <a:solidFill>
                  <a:srgbClr val="212121"/>
                </a:solidFill>
                <a:latin typeface="Calibri" panose="020F0502020204030204" pitchFamily="34" charset="0"/>
              </a:rPr>
            </a:br>
            <a:r>
              <a:rPr lang="da-DK" sz="2000" b="0" i="1" dirty="0">
                <a:solidFill>
                  <a:srgbClr val="212121"/>
                </a:solidFill>
                <a:latin typeface="Calibri" panose="020F0502020204030204" pitchFamily="34" charset="0"/>
              </a:rPr>
              <a:t>Charlotte Ringsmose og </a:t>
            </a:r>
            <a:br>
              <a:rPr lang="da-DK" sz="2000" b="0" i="1" dirty="0">
                <a:solidFill>
                  <a:srgbClr val="212121"/>
                </a:solidFill>
                <a:latin typeface="Calibri" panose="020F0502020204030204" pitchFamily="34" charset="0"/>
              </a:rPr>
            </a:br>
            <a:r>
              <a:rPr lang="da-DK" sz="2000" b="0" i="1" dirty="0">
                <a:solidFill>
                  <a:srgbClr val="212121"/>
                </a:solidFill>
                <a:latin typeface="Calibri" panose="020F0502020204030204" pitchFamily="34" charset="0"/>
              </a:rPr>
              <a:t>Line Skov Hansen</a:t>
            </a: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spTree>
    <p:extLst>
      <p:ext uri="{BB962C8B-B14F-4D97-AF65-F5344CB8AC3E}">
        <p14:creationId xmlns:p14="http://schemas.microsoft.com/office/powerpoint/2010/main" val="2304496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Hvem er vi?</a:t>
            </a:r>
          </a:p>
        </p:txBody>
      </p:sp>
      <p:graphicFrame>
        <p:nvGraphicFramePr>
          <p:cNvPr id="2" name="Tabel 1"/>
          <p:cNvGraphicFramePr>
            <a:graphicFrameLocks noGrp="1"/>
          </p:cNvGraphicFramePr>
          <p:nvPr/>
        </p:nvGraphicFramePr>
        <p:xfrm>
          <a:off x="946778" y="2297257"/>
          <a:ext cx="8128000" cy="74168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1244642900"/>
                    </a:ext>
                  </a:extLst>
                </a:gridCol>
                <a:gridCol w="4064000">
                  <a:extLst>
                    <a:ext uri="{9D8B030D-6E8A-4147-A177-3AD203B41FA5}">
                      <a16:colId xmlns:a16="http://schemas.microsoft.com/office/drawing/2014/main" val="3490094253"/>
                    </a:ext>
                  </a:extLst>
                </a:gridCol>
              </a:tblGrid>
              <a:tr h="370840">
                <a:tc>
                  <a:txBody>
                    <a:bodyPr/>
                    <a:lstStyle/>
                    <a:p>
                      <a:endParaRPr lang="da-DK" dirty="0"/>
                    </a:p>
                  </a:txBody>
                  <a:tcPr/>
                </a:tc>
                <a:tc>
                  <a:txBody>
                    <a:bodyPr/>
                    <a:lstStyle/>
                    <a:p>
                      <a:endParaRPr lang="da-DK"/>
                    </a:p>
                  </a:txBody>
                  <a:tcPr/>
                </a:tc>
                <a:extLst>
                  <a:ext uri="{0D108BD9-81ED-4DB2-BD59-A6C34878D82A}">
                    <a16:rowId xmlns:a16="http://schemas.microsoft.com/office/drawing/2014/main" val="660953998"/>
                  </a:ext>
                </a:extLst>
              </a:tr>
              <a:tr h="370840">
                <a:tc>
                  <a:txBody>
                    <a:bodyPr/>
                    <a:lstStyle/>
                    <a:p>
                      <a:endParaRPr lang="da-DK"/>
                    </a:p>
                  </a:txBody>
                  <a:tcPr/>
                </a:tc>
                <a:tc>
                  <a:txBody>
                    <a:bodyPr/>
                    <a:lstStyle/>
                    <a:p>
                      <a:endParaRPr lang="da-DK" dirty="0"/>
                    </a:p>
                  </a:txBody>
                  <a:tcPr/>
                </a:tc>
                <a:extLst>
                  <a:ext uri="{0D108BD9-81ED-4DB2-BD59-A6C34878D82A}">
                    <a16:rowId xmlns:a16="http://schemas.microsoft.com/office/drawing/2014/main" val="3846545984"/>
                  </a:ext>
                </a:extLst>
              </a:tr>
            </a:tbl>
          </a:graphicData>
        </a:graphic>
      </p:graphicFrame>
      <p:graphicFrame>
        <p:nvGraphicFramePr>
          <p:cNvPr id="4" name="Tabel 3"/>
          <p:cNvGraphicFramePr>
            <a:graphicFrameLocks noGrp="1"/>
          </p:cNvGraphicFramePr>
          <p:nvPr/>
        </p:nvGraphicFramePr>
        <p:xfrm>
          <a:off x="587373" y="1501046"/>
          <a:ext cx="10877795" cy="4699652"/>
        </p:xfrm>
        <a:graphic>
          <a:graphicData uri="http://schemas.openxmlformats.org/drawingml/2006/table">
            <a:tbl>
              <a:tblPr firstRow="1" bandRow="1">
                <a:tableStyleId>{2D5ABB26-0587-4C30-8999-92F81FD0307C}</a:tableStyleId>
              </a:tblPr>
              <a:tblGrid>
                <a:gridCol w="1663458">
                  <a:extLst>
                    <a:ext uri="{9D8B030D-6E8A-4147-A177-3AD203B41FA5}">
                      <a16:colId xmlns:a16="http://schemas.microsoft.com/office/drawing/2014/main" val="2600429831"/>
                    </a:ext>
                  </a:extLst>
                </a:gridCol>
                <a:gridCol w="9214337">
                  <a:extLst>
                    <a:ext uri="{9D8B030D-6E8A-4147-A177-3AD203B41FA5}">
                      <a16:colId xmlns:a16="http://schemas.microsoft.com/office/drawing/2014/main" val="3352591230"/>
                    </a:ext>
                  </a:extLst>
                </a:gridCol>
              </a:tblGrid>
              <a:tr h="370840">
                <a:tc>
                  <a:txBody>
                    <a:bodyPr/>
                    <a:lstStyle/>
                    <a:p>
                      <a:endParaRPr lang="da-DK" dirty="0"/>
                    </a:p>
                    <a:p>
                      <a:endParaRPr lang="da-DK" dirty="0"/>
                    </a:p>
                    <a:p>
                      <a:endParaRPr lang="da-DK" dirty="0"/>
                    </a:p>
                    <a:p>
                      <a:endParaRPr lang="da-DK" dirty="0"/>
                    </a:p>
                    <a:p>
                      <a:endParaRPr lang="da-DK" dirty="0"/>
                    </a:p>
                    <a:p>
                      <a:endParaRPr lang="da-DK" dirty="0"/>
                    </a:p>
                    <a:p>
                      <a:endParaRPr lang="da-DK"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dirty="0"/>
                        <a:t>Studielektor på Institut for Kultur og Læring, Aalborg Universitet</a:t>
                      </a:r>
                      <a:br>
                        <a:rPr lang="da-DK" dirty="0"/>
                      </a:br>
                      <a:r>
                        <a:rPr lang="da-DK" dirty="0"/>
                        <a:t>VBN: </a:t>
                      </a:r>
                      <a:r>
                        <a:rPr lang="da-DK" dirty="0">
                          <a:solidFill>
                            <a:schemeClr val="tx1">
                              <a:lumMod val="40000"/>
                              <a:lumOff val="60000"/>
                            </a:schemeClr>
                          </a:solidFill>
                          <a:hlinkClick r:id="rId2">
                            <a:extLst>
                              <a:ext uri="{A12FA001-AC4F-418D-AE19-62706E023703}">
                                <ahyp:hlinkClr xmlns:ahyp="http://schemas.microsoft.com/office/drawing/2018/hyperlinkcolor" val="tx"/>
                              </a:ext>
                            </a:extLst>
                          </a:hlinkClick>
                        </a:rPr>
                        <a:t>https://vbn.aau.dk/da/persons/126350</a:t>
                      </a:r>
                      <a:endParaRPr lang="da-DK" dirty="0">
                        <a:solidFill>
                          <a:schemeClr val="tx1">
                            <a:lumMod val="40000"/>
                            <a:lumOff val="60000"/>
                          </a:schemeClr>
                        </a:solidFill>
                      </a:endParaRPr>
                    </a:p>
                    <a:p>
                      <a:r>
                        <a:rPr lang="da-DK" dirty="0">
                          <a:solidFill>
                            <a:srgbClr val="9B95D9"/>
                          </a:solidFill>
                          <a:hlinkClick r:id="rId3">
                            <a:extLst>
                              <a:ext uri="{A12FA001-AC4F-418D-AE19-62706E023703}">
                                <ahyp:hlinkClr xmlns:ahyp="http://schemas.microsoft.com/office/drawing/2018/hyperlinkcolor" val="tx"/>
                              </a:ext>
                            </a:extLst>
                          </a:hlinkClick>
                        </a:rPr>
                        <a:t>lsha</a:t>
                      </a:r>
                      <a:r>
                        <a:rPr lang="da-DK" dirty="0">
                          <a:solidFill>
                            <a:schemeClr val="tx1">
                              <a:lumMod val="40000"/>
                              <a:lumOff val="60000"/>
                            </a:schemeClr>
                          </a:solidFill>
                          <a:hlinkClick r:id="rId3">
                            <a:extLst>
                              <a:ext uri="{A12FA001-AC4F-418D-AE19-62706E023703}">
                                <ahyp:hlinkClr xmlns:ahyp="http://schemas.microsoft.com/office/drawing/2018/hyperlinkcolor" val="tx"/>
                              </a:ext>
                            </a:extLst>
                          </a:hlinkClick>
                        </a:rPr>
                        <a:t>@hum.aau.dk</a:t>
                      </a:r>
                      <a:endParaRPr lang="da-DK" dirty="0">
                        <a:solidFill>
                          <a:schemeClr val="tx1">
                            <a:lumMod val="40000"/>
                            <a:lumOff val="60000"/>
                          </a:schemeClr>
                        </a:solidFill>
                      </a:endParaRPr>
                    </a:p>
                    <a:p>
                      <a:endParaRPr lang="da-DK" dirty="0"/>
                    </a:p>
                    <a:p>
                      <a:r>
                        <a:rPr lang="da-DK" dirty="0"/>
                        <a:t>Professor</a:t>
                      </a:r>
                      <a:r>
                        <a:rPr lang="da-DK" baseline="0" dirty="0"/>
                        <a:t> på Institut for Kultur og Læring, Aalborg Universitet</a:t>
                      </a:r>
                      <a:br>
                        <a:rPr lang="da-DK" baseline="0" dirty="0"/>
                      </a:br>
                      <a:r>
                        <a:rPr lang="da-DK" baseline="0" dirty="0"/>
                        <a:t>VBN: </a:t>
                      </a:r>
                      <a:r>
                        <a:rPr lang="da-DK" baseline="0" dirty="0">
                          <a:solidFill>
                            <a:schemeClr val="tx1">
                              <a:lumMod val="40000"/>
                              <a:lumOff val="60000"/>
                            </a:schemeClr>
                          </a:solidFill>
                          <a:hlinkClick r:id="rId4">
                            <a:extLst>
                              <a:ext uri="{A12FA001-AC4F-418D-AE19-62706E023703}">
                                <ahyp:hlinkClr xmlns:ahyp="http://schemas.microsoft.com/office/drawing/2018/hyperlinkcolor" val="tx"/>
                              </a:ext>
                            </a:extLst>
                          </a:hlinkClick>
                        </a:rPr>
                        <a:t>https://vbn.aau.dk/da/persons/145005</a:t>
                      </a:r>
                      <a:endParaRPr lang="da-DK" baseline="0" dirty="0">
                        <a:solidFill>
                          <a:schemeClr val="tx1">
                            <a:lumMod val="40000"/>
                            <a:lumOff val="60000"/>
                          </a:schemeClr>
                        </a:solidFill>
                      </a:endParaRPr>
                    </a:p>
                    <a:p>
                      <a:r>
                        <a:rPr lang="da-DK" baseline="0" dirty="0">
                          <a:solidFill>
                            <a:srgbClr val="9B95D9"/>
                          </a:solidFill>
                          <a:hlinkClick r:id="rId5">
                            <a:extLst>
                              <a:ext uri="{A12FA001-AC4F-418D-AE19-62706E023703}">
                                <ahyp:hlinkClr xmlns:ahyp="http://schemas.microsoft.com/office/drawing/2018/hyperlinkcolor" val="tx"/>
                              </a:ext>
                            </a:extLst>
                          </a:hlinkClick>
                        </a:rPr>
                        <a:t>cvr</a:t>
                      </a:r>
                      <a:r>
                        <a:rPr lang="da-DK" baseline="0" dirty="0">
                          <a:solidFill>
                            <a:schemeClr val="tx1">
                              <a:lumMod val="40000"/>
                              <a:lumOff val="60000"/>
                            </a:schemeClr>
                          </a:solidFill>
                          <a:hlinkClick r:id="rId5">
                            <a:extLst>
                              <a:ext uri="{A12FA001-AC4F-418D-AE19-62706E023703}">
                                <ahyp:hlinkClr xmlns:ahyp="http://schemas.microsoft.com/office/drawing/2018/hyperlinkcolor" val="tx"/>
                              </a:ext>
                            </a:extLst>
                          </a:hlinkClick>
                        </a:rPr>
                        <a:t>@hum.aau.dk</a:t>
                      </a:r>
                      <a:endParaRPr lang="da-DK" baseline="0" dirty="0">
                        <a:solidFill>
                          <a:schemeClr val="tx1">
                            <a:lumMod val="40000"/>
                            <a:lumOff val="60000"/>
                          </a:schemeClr>
                        </a:solidFill>
                      </a:endParaRPr>
                    </a:p>
                    <a:p>
                      <a:endParaRPr lang="da-DK" dirty="0"/>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8020322"/>
                  </a:ext>
                </a:extLst>
              </a:tr>
              <a:tr h="579772">
                <a:tc>
                  <a:txBody>
                    <a:bodyPr/>
                    <a:lstStyle/>
                    <a:p>
                      <a:endParaRPr lang="da-DK"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a-DK"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239835"/>
                  </a:ext>
                </a:extLst>
              </a:tr>
              <a:tr h="370840">
                <a:tc>
                  <a:txBody>
                    <a:bodyPr/>
                    <a:lstStyle/>
                    <a:p>
                      <a:endParaRPr lang="da-DK"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da-DK" dirty="0"/>
                        <a:t>LSP – Laboratorium for praksisrettet dagtilbuds- og skoleforskning: </a:t>
                      </a:r>
                      <a:r>
                        <a:rPr lang="da-DK" dirty="0">
                          <a:solidFill>
                            <a:srgbClr val="DEDCF2"/>
                          </a:solidFill>
                          <a:hlinkClick r:id="rId6"/>
                        </a:rPr>
                        <a:t>https://www.kultur.aau.dk/forskning/faglige-netvaerk/lsp</a:t>
                      </a:r>
                      <a:endParaRPr lang="da-DK" dirty="0">
                        <a:solidFill>
                          <a:srgbClr val="DEDCF2"/>
                        </a:solidFill>
                      </a:endParaRPr>
                    </a:p>
                    <a:p>
                      <a:endParaRPr lang="da-DK" dirty="0">
                        <a:solidFill>
                          <a:schemeClr val="tx1">
                            <a:lumMod val="40000"/>
                            <a:lumOff val="60000"/>
                          </a:schemeClr>
                        </a:solidFill>
                      </a:endParaRPr>
                    </a:p>
                    <a:p>
                      <a:endParaRPr lang="da-DK" dirty="0"/>
                    </a:p>
                    <a:p>
                      <a:endParaRPr lang="da-DK"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755344897"/>
                  </a:ext>
                </a:extLst>
              </a:tr>
              <a:tr h="370840">
                <a:tc>
                  <a:txBody>
                    <a:bodyPr/>
                    <a:lstStyle/>
                    <a:p>
                      <a:endParaRPr lang="da-DK"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da-DK"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15085324"/>
                  </a:ext>
                </a:extLst>
              </a:tr>
            </a:tbl>
          </a:graphicData>
        </a:graphic>
      </p:graphicFrame>
      <p:pic>
        <p:nvPicPr>
          <p:cNvPr id="8" name="Billede 7"/>
          <p:cNvPicPr>
            <a:picLocks noChangeAspect="1"/>
          </p:cNvPicPr>
          <p:nvPr/>
        </p:nvPicPr>
        <p:blipFill>
          <a:blip r:embed="rId7"/>
          <a:stretch>
            <a:fillRect/>
          </a:stretch>
        </p:blipFill>
        <p:spPr>
          <a:xfrm>
            <a:off x="488805" y="4005304"/>
            <a:ext cx="1713652" cy="844527"/>
          </a:xfrm>
          <a:prstGeom prst="rect">
            <a:avLst/>
          </a:prstGeom>
        </p:spPr>
      </p:pic>
      <p:pic>
        <p:nvPicPr>
          <p:cNvPr id="6" name="Billede 5"/>
          <p:cNvPicPr>
            <a:picLocks noChangeAspect="1"/>
          </p:cNvPicPr>
          <p:nvPr/>
        </p:nvPicPr>
        <p:blipFill rotWithShape="1">
          <a:blip r:embed="rId8" cstate="hqprint">
            <a:extLst>
              <a:ext uri="{28A0092B-C50C-407E-A947-70E740481C1C}">
                <a14:useLocalDpi xmlns:a14="http://schemas.microsoft.com/office/drawing/2010/main" val="0"/>
              </a:ext>
            </a:extLst>
          </a:blip>
          <a:srcRect b="15138"/>
          <a:stretch/>
        </p:blipFill>
        <p:spPr>
          <a:xfrm>
            <a:off x="763675" y="2668097"/>
            <a:ext cx="1438781" cy="1049794"/>
          </a:xfrm>
          <a:prstGeom prst="rect">
            <a:avLst/>
          </a:prstGeom>
        </p:spPr>
      </p:pic>
      <p:pic>
        <p:nvPicPr>
          <p:cNvPr id="9" name="Billede 8"/>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01632" y="1543638"/>
            <a:ext cx="1414261" cy="1026309"/>
          </a:xfrm>
          <a:prstGeom prst="rect">
            <a:avLst/>
          </a:prstGeom>
        </p:spPr>
      </p:pic>
    </p:spTree>
    <p:extLst>
      <p:ext uri="{BB962C8B-B14F-4D97-AF65-F5344CB8AC3E}">
        <p14:creationId xmlns:p14="http://schemas.microsoft.com/office/powerpoint/2010/main" val="2521154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570DAE-715E-CD31-51EE-CE852DE0CE51}"/>
              </a:ext>
            </a:extLst>
          </p:cNvPr>
          <p:cNvPicPr>
            <a:picLocks noChangeAspect="1"/>
          </p:cNvPicPr>
          <p:nvPr/>
        </p:nvPicPr>
        <p:blipFill>
          <a:blip r:embed="rId2">
            <a:extLst>
              <a:ext uri="{28A0092B-C50C-407E-A947-70E740481C1C}">
                <a14:useLocalDpi xmlns:a14="http://schemas.microsoft.com/office/drawing/2010/main" val="0"/>
              </a:ext>
            </a:extLst>
          </a:blip>
          <a:srcRect l="26888" r="26888"/>
          <a:stretch/>
        </p:blipFill>
        <p:spPr>
          <a:xfrm>
            <a:off x="7438768" y="10"/>
            <a:ext cx="4753232" cy="6857990"/>
          </a:xfrm>
          <a:prstGeom prst="rect">
            <a:avLst/>
          </a:prstGeom>
          <a:noFill/>
        </p:spPr>
      </p:pic>
      <p:sp>
        <p:nvSpPr>
          <p:cNvPr id="10" name="Slide Number Placeholder 2">
            <a:extLst>
              <a:ext uri="{FF2B5EF4-FFF2-40B4-BE49-F238E27FC236}">
                <a16:creationId xmlns:a16="http://schemas.microsoft.com/office/drawing/2014/main" id="{97EAD9E7-3207-9A46-7D2E-3529F710CA5B}"/>
              </a:ext>
            </a:extLst>
          </p:cNvPr>
          <p:cNvSpPr>
            <a:spLocks noGrp="1"/>
          </p:cNvSpPr>
          <p:nvPr>
            <p:ph type="sldNum" sz="quarter" idx="10"/>
          </p:nvPr>
        </p:nvSpPr>
        <p:spPr>
          <a:xfrm>
            <a:off x="11339887" y="593223"/>
            <a:ext cx="571468" cy="227164"/>
          </a:xfrm>
        </p:spPr>
        <p:txBody>
          <a:bodyPr/>
          <a:lstStyle/>
          <a:p>
            <a:pPr marL="0" marR="0" lvl="0" indent="0" algn="r" defTabSz="914330" rtl="0" eaLnBrk="1" fontAlgn="auto" latinLnBrk="0" hangingPunct="1">
              <a:lnSpc>
                <a:spcPct val="100000"/>
              </a:lnSpc>
              <a:spcBef>
                <a:spcPts val="0"/>
              </a:spcBef>
              <a:spcAft>
                <a:spcPts val="60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600"/>
                </a:spcAft>
                <a:buClrTx/>
                <a:buSzTx/>
                <a:buFontTx/>
                <a:buNone/>
                <a:tabLst/>
                <a:defRPr/>
              </a:pPr>
              <a:t>17</a:t>
            </a:fld>
            <a:endParaRPr kumimoji="0" lang="en-US" sz="1000" b="1" i="0" u="none" strike="noStrike" kern="1200" cap="none" spc="0" normalizeH="0" baseline="0" noProof="0">
              <a:ln>
                <a:noFill/>
              </a:ln>
              <a:solidFill>
                <a:srgbClr val="211A52">
                  <a:alpha val="70000"/>
                </a:srgbClr>
              </a:solidFill>
              <a:effectLst/>
              <a:uLnTx/>
              <a:uFillTx/>
              <a:latin typeface="Arial"/>
            </a:endParaRPr>
          </a:p>
        </p:txBody>
      </p:sp>
      <p:sp>
        <p:nvSpPr>
          <p:cNvPr id="3" name="Titel 2"/>
          <p:cNvSpPr>
            <a:spLocks noGrp="1"/>
          </p:cNvSpPr>
          <p:nvPr>
            <p:ph type="title"/>
          </p:nvPr>
        </p:nvSpPr>
        <p:spPr>
          <a:xfrm>
            <a:off x="587374" y="359273"/>
            <a:ext cx="4490445" cy="1621619"/>
          </a:xfrm>
        </p:spPr>
        <p:txBody>
          <a:bodyPr anchor="t">
            <a:normAutofit/>
          </a:bodyPr>
          <a:lstStyle/>
          <a:p>
            <a:r>
              <a:rPr lang="da-DK" sz="3300"/>
              <a:t>Kvalitetsudvikling i daginstitutioner</a:t>
            </a:r>
          </a:p>
        </p:txBody>
      </p:sp>
      <p:sp>
        <p:nvSpPr>
          <p:cNvPr id="4" name="Pladsholder til tekst 3"/>
          <p:cNvSpPr>
            <a:spLocks noGrp="1"/>
          </p:cNvSpPr>
          <p:nvPr>
            <p:ph type="body" sz="quarter" idx="12"/>
          </p:nvPr>
        </p:nvSpPr>
        <p:spPr>
          <a:xfrm>
            <a:off x="587374" y="1994662"/>
            <a:ext cx="6631006" cy="3752115"/>
          </a:xfrm>
        </p:spPr>
        <p:txBody>
          <a:bodyPr>
            <a:normAutofit lnSpcReduction="10000"/>
          </a:bodyPr>
          <a:lstStyle/>
          <a:p>
            <a:pPr>
              <a:lnSpc>
                <a:spcPct val="90000"/>
              </a:lnSpc>
            </a:pPr>
            <a:r>
              <a:rPr lang="da-DK" sz="1800" dirty="0"/>
              <a:t>Bag den seneste dagtilbudslov er et ønske om at udvikle højkvalitetstilbud for børn i danske dagtilbud</a:t>
            </a:r>
          </a:p>
          <a:p>
            <a:pPr marL="0" indent="0">
              <a:lnSpc>
                <a:spcPct val="90000"/>
              </a:lnSpc>
              <a:buNone/>
            </a:pPr>
            <a:endParaRPr lang="da-DK" sz="1800" dirty="0"/>
          </a:p>
          <a:p>
            <a:pPr>
              <a:lnSpc>
                <a:spcPct val="90000"/>
              </a:lnSpc>
            </a:pPr>
            <a:r>
              <a:rPr lang="da-DK" sz="1800" dirty="0"/>
              <a:t>Loven har fokus på at skabe læringsmiljøer, der giver børn mulighed for at trives og lære , over hele dagen både i forbindelse med leg, rutinesituationer, vokseninitierede aktiviteter mv. (Regeringen, 2017)</a:t>
            </a:r>
          </a:p>
          <a:p>
            <a:pPr marL="0" indent="0">
              <a:lnSpc>
                <a:spcPct val="90000"/>
              </a:lnSpc>
              <a:buNone/>
            </a:pPr>
            <a:endParaRPr lang="da-DK" sz="1800" dirty="0"/>
          </a:p>
          <a:p>
            <a:pPr>
              <a:lnSpc>
                <a:spcPct val="90000"/>
              </a:lnSpc>
            </a:pPr>
            <a:r>
              <a:rPr lang="da-DK" sz="1800" dirty="0"/>
              <a:t>Baggrunden er den internationale forskning, der peger på, at børns udvikling er afhængig af de muligheder for læring og udvikling, der er til stede i omgivelserne (</a:t>
            </a:r>
            <a:r>
              <a:rPr lang="da-DK" sz="1800" dirty="0" err="1"/>
              <a:t>Taggart</a:t>
            </a:r>
            <a:r>
              <a:rPr lang="da-DK" sz="1800" dirty="0"/>
              <a:t> et. al. 2015, Burger, 2010, </a:t>
            </a:r>
            <a:r>
              <a:rPr lang="da-DK" sz="1800" dirty="0" err="1"/>
              <a:t>Heckman</a:t>
            </a:r>
            <a:r>
              <a:rPr lang="da-DK" sz="1800" dirty="0"/>
              <a:t>, 2006, Sylva, et.al, 2003, OECD, 2006; </a:t>
            </a:r>
            <a:r>
              <a:rPr lang="da-DK" sz="1800" dirty="0" err="1"/>
              <a:t>Belfield</a:t>
            </a:r>
            <a:r>
              <a:rPr lang="da-DK" sz="1800" dirty="0"/>
              <a:t> et al., 2005); Sylva et al., 2004; </a:t>
            </a:r>
            <a:r>
              <a:rPr lang="da-DK" sz="1800" dirty="0" err="1"/>
              <a:t>Scweinhart</a:t>
            </a:r>
            <a:r>
              <a:rPr lang="da-DK" sz="1800" dirty="0"/>
              <a:t>, 2006).</a:t>
            </a:r>
          </a:p>
          <a:p>
            <a:pPr marL="0" indent="0">
              <a:lnSpc>
                <a:spcPct val="90000"/>
              </a:lnSpc>
              <a:buNone/>
            </a:pPr>
            <a:endParaRPr lang="da-DK" dirty="0"/>
          </a:p>
          <a:p>
            <a:pPr marL="0" indent="0">
              <a:lnSpc>
                <a:spcPct val="90000"/>
              </a:lnSpc>
              <a:buNone/>
            </a:pPr>
            <a:endParaRPr lang="da-DK" dirty="0"/>
          </a:p>
        </p:txBody>
      </p:sp>
    </p:spTree>
    <p:extLst>
      <p:ext uri="{BB962C8B-B14F-4D97-AF65-F5344CB8AC3E}">
        <p14:creationId xmlns:p14="http://schemas.microsoft.com/office/powerpoint/2010/main" val="95543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Variation i kvalitet</a:t>
            </a:r>
          </a:p>
        </p:txBody>
      </p:sp>
      <p:sp>
        <p:nvSpPr>
          <p:cNvPr id="4" name="Pladsholder til tekst 3"/>
          <p:cNvSpPr>
            <a:spLocks noGrp="1"/>
          </p:cNvSpPr>
          <p:nvPr>
            <p:ph type="body" sz="quarter" idx="12"/>
          </p:nvPr>
        </p:nvSpPr>
        <p:spPr>
          <a:xfrm>
            <a:off x="587374" y="1398362"/>
            <a:ext cx="10622094" cy="3704284"/>
          </a:xfrm>
        </p:spPr>
        <p:txBody>
          <a:bodyPr/>
          <a:lstStyle/>
          <a:p>
            <a:r>
              <a:rPr lang="da-DK" sz="1800" dirty="0"/>
              <a:t>Flere undersøgelser herhjemme peger i retning af, at kvaliteterne varierer betragteligt mellem daginstitutionerne (Hansen, Nordahl, Øyen Nordahl, Hansen, Hansen, 2016; Ringsmose &amp; Svinth, 2019; Ringsmose, 2020, EVA, 2020), og at børns muligheder for at møde kvalitet i deres dagtilbud dermed er ret forskellig. Dette område er i fokus politisk med revision af de pædagogiske læreplaner, samt for de kommunale forvaltninger (Ringsmose &amp; Svinth 2019, DP &amp; KL, 2018) </a:t>
            </a:r>
          </a:p>
          <a:p>
            <a:endParaRPr lang="da-DK" dirty="0"/>
          </a:p>
          <a:p>
            <a:pPr marL="0" indent="0">
              <a:buNone/>
            </a:pPr>
            <a:endParaRPr lang="da-DK" dirty="0"/>
          </a:p>
        </p:txBody>
      </p:sp>
      <p:pic>
        <p:nvPicPr>
          <p:cNvPr id="2" name="Bilde 37">
            <a:extLst>
              <a:ext uri="{FF2B5EF4-FFF2-40B4-BE49-F238E27FC236}">
                <a16:creationId xmlns:a16="http://schemas.microsoft.com/office/drawing/2014/main" id="{BC2E8B40-8082-80C2-8785-E50BE0D7F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03"/>
          <a:stretch>
            <a:fillRect/>
          </a:stretch>
        </p:blipFill>
        <p:spPr bwMode="auto">
          <a:xfrm>
            <a:off x="583989" y="3103797"/>
            <a:ext cx="3546947" cy="2158789"/>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12">
            <a:extLst>
              <a:ext uri="{FF2B5EF4-FFF2-40B4-BE49-F238E27FC236}">
                <a16:creationId xmlns:a16="http://schemas.microsoft.com/office/drawing/2014/main" id="{56F92A18-0C0D-235E-8ADF-C98845FAD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18" b="18755"/>
          <a:stretch>
            <a:fillRect/>
          </a:stretch>
        </p:blipFill>
        <p:spPr bwMode="auto">
          <a:xfrm>
            <a:off x="849937" y="5013326"/>
            <a:ext cx="3427779" cy="1755354"/>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32">
            <a:extLst>
              <a:ext uri="{FF2B5EF4-FFF2-40B4-BE49-F238E27FC236}">
                <a16:creationId xmlns:a16="http://schemas.microsoft.com/office/drawing/2014/main" id="{39DF7D00-077A-A2A1-BB54-BF5D0FAD61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119"/>
          <a:stretch>
            <a:fillRect/>
          </a:stretch>
        </p:blipFill>
        <p:spPr bwMode="auto">
          <a:xfrm>
            <a:off x="4291725" y="3216861"/>
            <a:ext cx="2891056" cy="1796465"/>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12">
            <a:extLst>
              <a:ext uri="{FF2B5EF4-FFF2-40B4-BE49-F238E27FC236}">
                <a16:creationId xmlns:a16="http://schemas.microsoft.com/office/drawing/2014/main" id="{66D957BB-6ABA-DB71-E2BF-1650E9906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451" b="10631"/>
          <a:stretch>
            <a:fillRect/>
          </a:stretch>
        </p:blipFill>
        <p:spPr bwMode="auto">
          <a:xfrm>
            <a:off x="4319741" y="4932469"/>
            <a:ext cx="3332833" cy="1899356"/>
          </a:xfrm>
          <a:prstGeom prst="rect">
            <a:avLst/>
          </a:prstGeom>
          <a:noFill/>
          <a:extLst>
            <a:ext uri="{909E8E84-426E-40DD-AFC4-6F175D3DCCD1}">
              <a14:hiddenFill xmlns:a14="http://schemas.microsoft.com/office/drawing/2010/main">
                <a:solidFill>
                  <a:srgbClr val="FFFFFF"/>
                </a:solidFill>
              </a14:hiddenFill>
            </a:ext>
          </a:extLst>
        </p:spPr>
      </p:pic>
      <p:sp>
        <p:nvSpPr>
          <p:cNvPr id="8" name="Taleboble: oval 7">
            <a:extLst>
              <a:ext uri="{FF2B5EF4-FFF2-40B4-BE49-F238E27FC236}">
                <a16:creationId xmlns:a16="http://schemas.microsoft.com/office/drawing/2014/main" id="{D5D14A69-5DE2-BB49-6D16-7CAC6C1D57EB}"/>
              </a:ext>
            </a:extLst>
          </p:cNvPr>
          <p:cNvSpPr/>
          <p:nvPr/>
        </p:nvSpPr>
        <p:spPr>
          <a:xfrm>
            <a:off x="7694599" y="3784996"/>
            <a:ext cx="4306645" cy="2635299"/>
          </a:xfrm>
          <a:prstGeom prst="wedgeEllipseCallout">
            <a:avLst>
              <a:gd name="adj1" fmla="val -67624"/>
              <a:gd name="adj2" fmla="val -2336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FFFFFF"/>
                </a:solidFill>
                <a:effectLst/>
                <a:uLnTx/>
                <a:uFillTx/>
                <a:latin typeface="Arial"/>
                <a:ea typeface="+mn-ea"/>
                <a:cs typeface="+mn-cs"/>
              </a:rPr>
              <a:t>Et eksempel: Variation i sproglige færdigheder mellem dagtilbud i fire kommuner</a:t>
            </a:r>
            <a:br>
              <a:rPr kumimoji="0" lang="da-DK" sz="1600" b="0" i="0" u="none" strike="noStrike" kern="1200" cap="none" spc="0" normalizeH="0" baseline="0" noProof="0" dirty="0">
                <a:ln>
                  <a:noFill/>
                </a:ln>
                <a:solidFill>
                  <a:srgbClr val="FFFFFF"/>
                </a:solidFill>
                <a:effectLst/>
                <a:uLnTx/>
                <a:uFillTx/>
                <a:latin typeface="Arial"/>
                <a:ea typeface="+mn-ea"/>
                <a:cs typeface="+mn-cs"/>
              </a:rPr>
            </a:br>
            <a:r>
              <a:rPr kumimoji="0" lang="da-DK" sz="1600" b="0" i="0" u="none" strike="noStrike" kern="1200" cap="none" spc="0" normalizeH="0" baseline="0" noProof="0" dirty="0">
                <a:ln>
                  <a:noFill/>
                </a:ln>
                <a:solidFill>
                  <a:srgbClr val="FFFFFF"/>
                </a:solidFill>
                <a:effectLst/>
                <a:uLnTx/>
                <a:uFillTx/>
                <a:latin typeface="Arial"/>
                <a:ea typeface="+mn-ea"/>
                <a:cs typeface="+mn-cs"/>
              </a:rPr>
              <a:t>Data fra program For Læringsledelse T3 (</a:t>
            </a:r>
            <a:r>
              <a:rPr kumimoji="0" lang="da-DK" sz="1600" b="0" i="0" u="none" strike="noStrike" kern="1200" cap="none" spc="0" normalizeH="0" baseline="0" noProof="0" dirty="0" err="1">
                <a:ln>
                  <a:noFill/>
                </a:ln>
                <a:solidFill>
                  <a:srgbClr val="FFFFFF"/>
                </a:solidFill>
                <a:effectLst/>
                <a:uLnTx/>
                <a:uFillTx/>
                <a:latin typeface="Arial"/>
                <a:ea typeface="+mn-ea"/>
                <a:cs typeface="+mn-cs"/>
              </a:rPr>
              <a:t>Nordhal</a:t>
            </a:r>
            <a:r>
              <a:rPr kumimoji="0" lang="da-DK" sz="1600" b="0" i="0" u="none" strike="noStrike" kern="1200" cap="none" spc="0" normalizeH="0" baseline="0" noProof="0" dirty="0">
                <a:ln>
                  <a:noFill/>
                </a:ln>
                <a:solidFill>
                  <a:srgbClr val="FFFFFF"/>
                </a:solidFill>
                <a:effectLst/>
                <a:uLnTx/>
                <a:uFillTx/>
                <a:latin typeface="Arial"/>
                <a:ea typeface="+mn-ea"/>
                <a:cs typeface="+mn-cs"/>
              </a:rPr>
              <a:t>, Hansen, Ringsmose og Drugli, 2020)</a:t>
            </a:r>
          </a:p>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 name="Billede 9" descr="Et billede, der indeholder tekst, clipart&#10;&#10;Automatisk genereret beskrivelse">
            <a:extLst>
              <a:ext uri="{FF2B5EF4-FFF2-40B4-BE49-F238E27FC236}">
                <a16:creationId xmlns:a16="http://schemas.microsoft.com/office/drawing/2014/main" id="{50DC8693-034F-008F-3326-880EC6C6DE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8822" y="6402121"/>
            <a:ext cx="1131705" cy="366559"/>
          </a:xfrm>
          <a:prstGeom prst="rect">
            <a:avLst/>
          </a:prstGeom>
        </p:spPr>
      </p:pic>
    </p:spTree>
    <p:extLst>
      <p:ext uri="{BB962C8B-B14F-4D97-AF65-F5344CB8AC3E}">
        <p14:creationId xmlns:p14="http://schemas.microsoft.com/office/powerpoint/2010/main" val="155400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2A97841-84DE-8F19-7046-FF35A0D5DD28}"/>
              </a:ext>
            </a:extLst>
          </p:cNvPr>
          <p:cNvSpPr>
            <a:spLocks noGrp="1"/>
          </p:cNvSpPr>
          <p:nvPr>
            <p:ph type="title"/>
          </p:nvPr>
        </p:nvSpPr>
        <p:spPr>
          <a:xfrm>
            <a:off x="587373" y="370290"/>
            <a:ext cx="9255873" cy="1474385"/>
          </a:xfrm>
        </p:spPr>
        <p:txBody>
          <a:bodyPr/>
          <a:lstStyle/>
          <a:p>
            <a:r>
              <a:rPr lang="da-DK" dirty="0"/>
              <a:t>Vigtige veje til kvalitet</a:t>
            </a:r>
          </a:p>
        </p:txBody>
      </p:sp>
      <p:sp>
        <p:nvSpPr>
          <p:cNvPr id="4" name="Pladsholder til tekst 3">
            <a:extLst>
              <a:ext uri="{FF2B5EF4-FFF2-40B4-BE49-F238E27FC236}">
                <a16:creationId xmlns:a16="http://schemas.microsoft.com/office/drawing/2014/main" id="{9B6E2CB9-6AD4-C1F9-F93C-5444087FB927}"/>
              </a:ext>
            </a:extLst>
          </p:cNvPr>
          <p:cNvSpPr>
            <a:spLocks noGrp="1"/>
          </p:cNvSpPr>
          <p:nvPr>
            <p:ph type="body" sz="quarter" idx="12"/>
          </p:nvPr>
        </p:nvSpPr>
        <p:spPr/>
        <p:txBody>
          <a:bodyPr>
            <a:normAutofit/>
          </a:bodyPr>
          <a:lstStyle/>
          <a:p>
            <a:r>
              <a:rPr lang="da-DK" sz="2000" dirty="0"/>
              <a:t>På dagtilbudsområdet fremhæves vigtigheden af et uddannet personale ift. kvalitet bl.a. af Sylva m.fl. (2004) og Sheridan (2009)</a:t>
            </a:r>
          </a:p>
          <a:p>
            <a:r>
              <a:rPr lang="da-DK" sz="2000" dirty="0"/>
              <a:t>‘Dagtilbud, der foretager en systematisk faglig udvikling, har ofte en højere proceskvalitet, og at børnene her har en mere positiv udvikling i forhold til blandt andet sprog, bogstavgenkendelse og læring generelt’ (Christoffersen et al., 2014).</a:t>
            </a:r>
          </a:p>
          <a:p>
            <a:r>
              <a:rPr lang="da-DK" sz="2000" dirty="0"/>
              <a:t>”Dagtilbud med høj kvalitet har en stærk analytisk kultur, hvor det pædagogiske personale evaluerer og analyserer egen praksis, lærer af hinanden og forstår at bruge og omsætte egne og andres erfaringer, samt data og forskningsviden til udvikling af den daglige praksis (Bennett &amp; Tayler, 2006: 217-218; Egelund, Hansen, </a:t>
            </a:r>
            <a:r>
              <a:rPr lang="da-DK" sz="2000" dirty="0" err="1"/>
              <a:t>Csonka</a:t>
            </a:r>
            <a:r>
              <a:rPr lang="da-DK" sz="2000" dirty="0"/>
              <a:t>, Davidsen et al., 2012)”.</a:t>
            </a:r>
          </a:p>
          <a:p>
            <a:endParaRPr lang="da-DK" sz="2000" dirty="0"/>
          </a:p>
          <a:p>
            <a:pPr marL="0" indent="0">
              <a:buNone/>
            </a:pPr>
            <a:endParaRPr lang="da-DK" sz="1800" dirty="0"/>
          </a:p>
          <a:p>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98239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EBF6476A-44D4-EF90-8170-F4FF7CB4B9C7}"/>
              </a:ext>
            </a:extLst>
          </p:cNvPr>
          <p:cNvSpPr>
            <a:spLocks noGrp="1"/>
          </p:cNvSpPr>
          <p:nvPr>
            <p:ph type="body" sz="quarter" idx="12"/>
          </p:nvPr>
        </p:nvSpPr>
        <p:spPr>
          <a:xfrm>
            <a:off x="514099" y="409074"/>
            <a:ext cx="10853737" cy="5883442"/>
          </a:xfrm>
          <a:custGeom>
            <a:avLst/>
            <a:gdLst>
              <a:gd name="connsiteX0" fmla="*/ 0 w 10853737"/>
              <a:gd name="connsiteY0" fmla="*/ 0 h 5883442"/>
              <a:gd name="connsiteX1" fmla="*/ 571249 w 10853737"/>
              <a:gd name="connsiteY1" fmla="*/ 0 h 5883442"/>
              <a:gd name="connsiteX2" fmla="*/ 1359573 w 10853737"/>
              <a:gd name="connsiteY2" fmla="*/ 0 h 5883442"/>
              <a:gd name="connsiteX3" fmla="*/ 1713748 w 10853737"/>
              <a:gd name="connsiteY3" fmla="*/ 0 h 5883442"/>
              <a:gd name="connsiteX4" fmla="*/ 2067923 w 10853737"/>
              <a:gd name="connsiteY4" fmla="*/ 0 h 5883442"/>
              <a:gd name="connsiteX5" fmla="*/ 2530634 w 10853737"/>
              <a:gd name="connsiteY5" fmla="*/ 0 h 5883442"/>
              <a:gd name="connsiteX6" fmla="*/ 3318959 w 10853737"/>
              <a:gd name="connsiteY6" fmla="*/ 0 h 5883442"/>
              <a:gd name="connsiteX7" fmla="*/ 4107283 w 10853737"/>
              <a:gd name="connsiteY7" fmla="*/ 0 h 5883442"/>
              <a:gd name="connsiteX8" fmla="*/ 4569995 w 10853737"/>
              <a:gd name="connsiteY8" fmla="*/ 0 h 5883442"/>
              <a:gd name="connsiteX9" fmla="*/ 5249781 w 10853737"/>
              <a:gd name="connsiteY9" fmla="*/ 0 h 5883442"/>
              <a:gd name="connsiteX10" fmla="*/ 6038105 w 10853737"/>
              <a:gd name="connsiteY10" fmla="*/ 0 h 5883442"/>
              <a:gd name="connsiteX11" fmla="*/ 6500817 w 10853737"/>
              <a:gd name="connsiteY11" fmla="*/ 0 h 5883442"/>
              <a:gd name="connsiteX12" fmla="*/ 6963529 w 10853737"/>
              <a:gd name="connsiteY12" fmla="*/ 0 h 5883442"/>
              <a:gd name="connsiteX13" fmla="*/ 7209166 w 10853737"/>
              <a:gd name="connsiteY13" fmla="*/ 0 h 5883442"/>
              <a:gd name="connsiteX14" fmla="*/ 7671878 w 10853737"/>
              <a:gd name="connsiteY14" fmla="*/ 0 h 5883442"/>
              <a:gd name="connsiteX15" fmla="*/ 8243128 w 10853737"/>
              <a:gd name="connsiteY15" fmla="*/ 0 h 5883442"/>
              <a:gd name="connsiteX16" fmla="*/ 8488765 w 10853737"/>
              <a:gd name="connsiteY16" fmla="*/ 0 h 5883442"/>
              <a:gd name="connsiteX17" fmla="*/ 9277089 w 10853737"/>
              <a:gd name="connsiteY17" fmla="*/ 0 h 5883442"/>
              <a:gd name="connsiteX18" fmla="*/ 9739801 w 10853737"/>
              <a:gd name="connsiteY18" fmla="*/ 0 h 5883442"/>
              <a:gd name="connsiteX19" fmla="*/ 10853737 w 10853737"/>
              <a:gd name="connsiteY19" fmla="*/ 0 h 5883442"/>
              <a:gd name="connsiteX20" fmla="*/ 10853737 w 10853737"/>
              <a:gd name="connsiteY20" fmla="*/ 529510 h 5883442"/>
              <a:gd name="connsiteX21" fmla="*/ 10853737 w 10853737"/>
              <a:gd name="connsiteY21" fmla="*/ 1235523 h 5883442"/>
              <a:gd name="connsiteX22" fmla="*/ 10853737 w 10853737"/>
              <a:gd name="connsiteY22" fmla="*/ 1765033 h 5883442"/>
              <a:gd name="connsiteX23" fmla="*/ 10853737 w 10853737"/>
              <a:gd name="connsiteY23" fmla="*/ 2353377 h 5883442"/>
              <a:gd name="connsiteX24" fmla="*/ 10853737 w 10853737"/>
              <a:gd name="connsiteY24" fmla="*/ 2882887 h 5883442"/>
              <a:gd name="connsiteX25" fmla="*/ 10853737 w 10853737"/>
              <a:gd name="connsiteY25" fmla="*/ 3412396 h 5883442"/>
              <a:gd name="connsiteX26" fmla="*/ 10853737 w 10853737"/>
              <a:gd name="connsiteY26" fmla="*/ 4059575 h 5883442"/>
              <a:gd name="connsiteX27" fmla="*/ 10853737 w 10853737"/>
              <a:gd name="connsiteY27" fmla="*/ 4471416 h 5883442"/>
              <a:gd name="connsiteX28" fmla="*/ 10853737 w 10853737"/>
              <a:gd name="connsiteY28" fmla="*/ 4883257 h 5883442"/>
              <a:gd name="connsiteX29" fmla="*/ 10853737 w 10853737"/>
              <a:gd name="connsiteY29" fmla="*/ 5353932 h 5883442"/>
              <a:gd name="connsiteX30" fmla="*/ 10853737 w 10853737"/>
              <a:gd name="connsiteY30" fmla="*/ 5883442 h 5883442"/>
              <a:gd name="connsiteX31" fmla="*/ 10608100 w 10853737"/>
              <a:gd name="connsiteY31" fmla="*/ 5883442 h 5883442"/>
              <a:gd name="connsiteX32" fmla="*/ 9928313 w 10853737"/>
              <a:gd name="connsiteY32" fmla="*/ 5883442 h 5883442"/>
              <a:gd name="connsiteX33" fmla="*/ 9248526 w 10853737"/>
              <a:gd name="connsiteY33" fmla="*/ 5883442 h 5883442"/>
              <a:gd name="connsiteX34" fmla="*/ 9002889 w 10853737"/>
              <a:gd name="connsiteY34" fmla="*/ 5883442 h 5883442"/>
              <a:gd name="connsiteX35" fmla="*/ 8214565 w 10853737"/>
              <a:gd name="connsiteY35" fmla="*/ 5883442 h 5883442"/>
              <a:gd name="connsiteX36" fmla="*/ 7751853 w 10853737"/>
              <a:gd name="connsiteY36" fmla="*/ 5883442 h 5883442"/>
              <a:gd name="connsiteX37" fmla="*/ 7397679 w 10853737"/>
              <a:gd name="connsiteY37" fmla="*/ 5883442 h 5883442"/>
              <a:gd name="connsiteX38" fmla="*/ 7043504 w 10853737"/>
              <a:gd name="connsiteY38" fmla="*/ 5883442 h 5883442"/>
              <a:gd name="connsiteX39" fmla="*/ 6689329 w 10853737"/>
              <a:gd name="connsiteY39" fmla="*/ 5883442 h 5883442"/>
              <a:gd name="connsiteX40" fmla="*/ 6009543 w 10853737"/>
              <a:gd name="connsiteY40" fmla="*/ 5883442 h 5883442"/>
              <a:gd name="connsiteX41" fmla="*/ 5763906 w 10853737"/>
              <a:gd name="connsiteY41" fmla="*/ 5883442 h 5883442"/>
              <a:gd name="connsiteX42" fmla="*/ 5301194 w 10853737"/>
              <a:gd name="connsiteY42" fmla="*/ 5883442 h 5883442"/>
              <a:gd name="connsiteX43" fmla="*/ 4729944 w 10853737"/>
              <a:gd name="connsiteY43" fmla="*/ 5883442 h 5883442"/>
              <a:gd name="connsiteX44" fmla="*/ 4158695 w 10853737"/>
              <a:gd name="connsiteY44" fmla="*/ 5883442 h 5883442"/>
              <a:gd name="connsiteX45" fmla="*/ 3913058 w 10853737"/>
              <a:gd name="connsiteY45" fmla="*/ 5883442 h 5883442"/>
              <a:gd name="connsiteX46" fmla="*/ 3233271 w 10853737"/>
              <a:gd name="connsiteY46" fmla="*/ 5883442 h 5883442"/>
              <a:gd name="connsiteX47" fmla="*/ 2662022 w 10853737"/>
              <a:gd name="connsiteY47" fmla="*/ 5883442 h 5883442"/>
              <a:gd name="connsiteX48" fmla="*/ 1873698 w 10853737"/>
              <a:gd name="connsiteY48" fmla="*/ 5883442 h 5883442"/>
              <a:gd name="connsiteX49" fmla="*/ 1628061 w 10853737"/>
              <a:gd name="connsiteY49" fmla="*/ 5883442 h 5883442"/>
              <a:gd name="connsiteX50" fmla="*/ 1056811 w 10853737"/>
              <a:gd name="connsiteY50" fmla="*/ 5883442 h 5883442"/>
              <a:gd name="connsiteX51" fmla="*/ 594099 w 10853737"/>
              <a:gd name="connsiteY51" fmla="*/ 5883442 h 5883442"/>
              <a:gd name="connsiteX52" fmla="*/ 0 w 10853737"/>
              <a:gd name="connsiteY52" fmla="*/ 5883442 h 5883442"/>
              <a:gd name="connsiteX53" fmla="*/ 0 w 10853737"/>
              <a:gd name="connsiteY53" fmla="*/ 5412767 h 5883442"/>
              <a:gd name="connsiteX54" fmla="*/ 0 w 10853737"/>
              <a:gd name="connsiteY54" fmla="*/ 4824422 h 5883442"/>
              <a:gd name="connsiteX55" fmla="*/ 0 w 10853737"/>
              <a:gd name="connsiteY55" fmla="*/ 4236078 h 5883442"/>
              <a:gd name="connsiteX56" fmla="*/ 0 w 10853737"/>
              <a:gd name="connsiteY56" fmla="*/ 3588900 h 5883442"/>
              <a:gd name="connsiteX57" fmla="*/ 0 w 10853737"/>
              <a:gd name="connsiteY57" fmla="*/ 2882887 h 5883442"/>
              <a:gd name="connsiteX58" fmla="*/ 0 w 10853737"/>
              <a:gd name="connsiteY58" fmla="*/ 2176874 h 5883442"/>
              <a:gd name="connsiteX59" fmla="*/ 0 w 10853737"/>
              <a:gd name="connsiteY59" fmla="*/ 1765033 h 5883442"/>
              <a:gd name="connsiteX60" fmla="*/ 0 w 10853737"/>
              <a:gd name="connsiteY60" fmla="*/ 1059020 h 5883442"/>
              <a:gd name="connsiteX61" fmla="*/ 0 w 10853737"/>
              <a:gd name="connsiteY61" fmla="*/ 0 h 588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853737" h="5883442" fill="none" extrusionOk="0">
                <a:moveTo>
                  <a:pt x="0" y="0"/>
                </a:moveTo>
                <a:cubicBezTo>
                  <a:pt x="185881" y="-50675"/>
                  <a:pt x="330219" y="44916"/>
                  <a:pt x="571249" y="0"/>
                </a:cubicBezTo>
                <a:cubicBezTo>
                  <a:pt x="812279" y="-44916"/>
                  <a:pt x="986796" y="66112"/>
                  <a:pt x="1359573" y="0"/>
                </a:cubicBezTo>
                <a:cubicBezTo>
                  <a:pt x="1732350" y="-66112"/>
                  <a:pt x="1592654" y="16080"/>
                  <a:pt x="1713748" y="0"/>
                </a:cubicBezTo>
                <a:cubicBezTo>
                  <a:pt x="1834843" y="-16080"/>
                  <a:pt x="1942622" y="2114"/>
                  <a:pt x="2067923" y="0"/>
                </a:cubicBezTo>
                <a:cubicBezTo>
                  <a:pt x="2193224" y="-2114"/>
                  <a:pt x="2340354" y="8276"/>
                  <a:pt x="2530634" y="0"/>
                </a:cubicBezTo>
                <a:cubicBezTo>
                  <a:pt x="2720914" y="-8276"/>
                  <a:pt x="2995165" y="90164"/>
                  <a:pt x="3318959" y="0"/>
                </a:cubicBezTo>
                <a:cubicBezTo>
                  <a:pt x="3642753" y="-90164"/>
                  <a:pt x="3875915" y="25884"/>
                  <a:pt x="4107283" y="0"/>
                </a:cubicBezTo>
                <a:cubicBezTo>
                  <a:pt x="4338651" y="-25884"/>
                  <a:pt x="4372664" y="8690"/>
                  <a:pt x="4569995" y="0"/>
                </a:cubicBezTo>
                <a:cubicBezTo>
                  <a:pt x="4767326" y="-8690"/>
                  <a:pt x="5103249" y="29897"/>
                  <a:pt x="5249781" y="0"/>
                </a:cubicBezTo>
                <a:cubicBezTo>
                  <a:pt x="5396313" y="-29897"/>
                  <a:pt x="5802925" y="30114"/>
                  <a:pt x="6038105" y="0"/>
                </a:cubicBezTo>
                <a:cubicBezTo>
                  <a:pt x="6273285" y="-30114"/>
                  <a:pt x="6357242" y="7174"/>
                  <a:pt x="6500817" y="0"/>
                </a:cubicBezTo>
                <a:cubicBezTo>
                  <a:pt x="6644392" y="-7174"/>
                  <a:pt x="6859848" y="21192"/>
                  <a:pt x="6963529" y="0"/>
                </a:cubicBezTo>
                <a:cubicBezTo>
                  <a:pt x="7067210" y="-21192"/>
                  <a:pt x="7124359" y="17130"/>
                  <a:pt x="7209166" y="0"/>
                </a:cubicBezTo>
                <a:cubicBezTo>
                  <a:pt x="7293973" y="-17130"/>
                  <a:pt x="7478703" y="2621"/>
                  <a:pt x="7671878" y="0"/>
                </a:cubicBezTo>
                <a:cubicBezTo>
                  <a:pt x="7865053" y="-2621"/>
                  <a:pt x="8082273" y="15697"/>
                  <a:pt x="8243128" y="0"/>
                </a:cubicBezTo>
                <a:cubicBezTo>
                  <a:pt x="8403983" y="-15697"/>
                  <a:pt x="8369187" y="8627"/>
                  <a:pt x="8488765" y="0"/>
                </a:cubicBezTo>
                <a:cubicBezTo>
                  <a:pt x="8608343" y="-8627"/>
                  <a:pt x="9113207" y="46926"/>
                  <a:pt x="9277089" y="0"/>
                </a:cubicBezTo>
                <a:cubicBezTo>
                  <a:pt x="9440971" y="-46926"/>
                  <a:pt x="9546089" y="48917"/>
                  <a:pt x="9739801" y="0"/>
                </a:cubicBezTo>
                <a:cubicBezTo>
                  <a:pt x="9933513" y="-48917"/>
                  <a:pt x="10566130" y="17102"/>
                  <a:pt x="10853737" y="0"/>
                </a:cubicBezTo>
                <a:cubicBezTo>
                  <a:pt x="10898086" y="183145"/>
                  <a:pt x="10851877" y="400089"/>
                  <a:pt x="10853737" y="529510"/>
                </a:cubicBezTo>
                <a:cubicBezTo>
                  <a:pt x="10855597" y="658931"/>
                  <a:pt x="10769195" y="1024516"/>
                  <a:pt x="10853737" y="1235523"/>
                </a:cubicBezTo>
                <a:cubicBezTo>
                  <a:pt x="10938279" y="1446530"/>
                  <a:pt x="10852573" y="1518564"/>
                  <a:pt x="10853737" y="1765033"/>
                </a:cubicBezTo>
                <a:cubicBezTo>
                  <a:pt x="10854901" y="2011502"/>
                  <a:pt x="10805802" y="2136377"/>
                  <a:pt x="10853737" y="2353377"/>
                </a:cubicBezTo>
                <a:cubicBezTo>
                  <a:pt x="10901672" y="2570377"/>
                  <a:pt x="10807224" y="2724581"/>
                  <a:pt x="10853737" y="2882887"/>
                </a:cubicBezTo>
                <a:cubicBezTo>
                  <a:pt x="10900250" y="3041193"/>
                  <a:pt x="10816348" y="3261196"/>
                  <a:pt x="10853737" y="3412396"/>
                </a:cubicBezTo>
                <a:cubicBezTo>
                  <a:pt x="10891126" y="3563596"/>
                  <a:pt x="10794563" y="3851004"/>
                  <a:pt x="10853737" y="4059575"/>
                </a:cubicBezTo>
                <a:cubicBezTo>
                  <a:pt x="10912911" y="4268146"/>
                  <a:pt x="10842267" y="4272041"/>
                  <a:pt x="10853737" y="4471416"/>
                </a:cubicBezTo>
                <a:cubicBezTo>
                  <a:pt x="10865207" y="4670791"/>
                  <a:pt x="10833972" y="4765890"/>
                  <a:pt x="10853737" y="4883257"/>
                </a:cubicBezTo>
                <a:cubicBezTo>
                  <a:pt x="10873502" y="5000624"/>
                  <a:pt x="10841913" y="5241619"/>
                  <a:pt x="10853737" y="5353932"/>
                </a:cubicBezTo>
                <a:cubicBezTo>
                  <a:pt x="10865561" y="5466245"/>
                  <a:pt x="10798061" y="5659522"/>
                  <a:pt x="10853737" y="5883442"/>
                </a:cubicBezTo>
                <a:cubicBezTo>
                  <a:pt x="10798593" y="5883873"/>
                  <a:pt x="10703527" y="5869589"/>
                  <a:pt x="10608100" y="5883442"/>
                </a:cubicBezTo>
                <a:cubicBezTo>
                  <a:pt x="10512673" y="5897295"/>
                  <a:pt x="10255540" y="5867119"/>
                  <a:pt x="9928313" y="5883442"/>
                </a:cubicBezTo>
                <a:cubicBezTo>
                  <a:pt x="9601086" y="5899765"/>
                  <a:pt x="9586385" y="5861797"/>
                  <a:pt x="9248526" y="5883442"/>
                </a:cubicBezTo>
                <a:cubicBezTo>
                  <a:pt x="8910667" y="5905087"/>
                  <a:pt x="9115165" y="5882700"/>
                  <a:pt x="9002889" y="5883442"/>
                </a:cubicBezTo>
                <a:cubicBezTo>
                  <a:pt x="8890613" y="5884184"/>
                  <a:pt x="8448094" y="5839231"/>
                  <a:pt x="8214565" y="5883442"/>
                </a:cubicBezTo>
                <a:cubicBezTo>
                  <a:pt x="7981036" y="5927653"/>
                  <a:pt x="7963294" y="5837477"/>
                  <a:pt x="7751853" y="5883442"/>
                </a:cubicBezTo>
                <a:cubicBezTo>
                  <a:pt x="7540412" y="5929407"/>
                  <a:pt x="7500034" y="5871056"/>
                  <a:pt x="7397679" y="5883442"/>
                </a:cubicBezTo>
                <a:cubicBezTo>
                  <a:pt x="7295324" y="5895828"/>
                  <a:pt x="7149541" y="5850291"/>
                  <a:pt x="7043504" y="5883442"/>
                </a:cubicBezTo>
                <a:cubicBezTo>
                  <a:pt x="6937468" y="5916593"/>
                  <a:pt x="6773576" y="5872566"/>
                  <a:pt x="6689329" y="5883442"/>
                </a:cubicBezTo>
                <a:cubicBezTo>
                  <a:pt x="6605082" y="5894318"/>
                  <a:pt x="6161422" y="5867999"/>
                  <a:pt x="6009543" y="5883442"/>
                </a:cubicBezTo>
                <a:cubicBezTo>
                  <a:pt x="5857664" y="5898885"/>
                  <a:pt x="5844039" y="5867497"/>
                  <a:pt x="5763906" y="5883442"/>
                </a:cubicBezTo>
                <a:cubicBezTo>
                  <a:pt x="5683773" y="5899387"/>
                  <a:pt x="5529093" y="5837897"/>
                  <a:pt x="5301194" y="5883442"/>
                </a:cubicBezTo>
                <a:cubicBezTo>
                  <a:pt x="5073295" y="5928987"/>
                  <a:pt x="4951256" y="5878840"/>
                  <a:pt x="4729944" y="5883442"/>
                </a:cubicBezTo>
                <a:cubicBezTo>
                  <a:pt x="4508632" y="5888044"/>
                  <a:pt x="4432340" y="5867738"/>
                  <a:pt x="4158695" y="5883442"/>
                </a:cubicBezTo>
                <a:cubicBezTo>
                  <a:pt x="3885050" y="5899146"/>
                  <a:pt x="3969506" y="5858458"/>
                  <a:pt x="3913058" y="5883442"/>
                </a:cubicBezTo>
                <a:cubicBezTo>
                  <a:pt x="3856610" y="5908426"/>
                  <a:pt x="3474049" y="5873788"/>
                  <a:pt x="3233271" y="5883442"/>
                </a:cubicBezTo>
                <a:cubicBezTo>
                  <a:pt x="2992493" y="5893096"/>
                  <a:pt x="2894432" y="5824756"/>
                  <a:pt x="2662022" y="5883442"/>
                </a:cubicBezTo>
                <a:cubicBezTo>
                  <a:pt x="2429612" y="5942128"/>
                  <a:pt x="2102507" y="5859339"/>
                  <a:pt x="1873698" y="5883442"/>
                </a:cubicBezTo>
                <a:cubicBezTo>
                  <a:pt x="1644889" y="5907545"/>
                  <a:pt x="1723088" y="5854251"/>
                  <a:pt x="1628061" y="5883442"/>
                </a:cubicBezTo>
                <a:cubicBezTo>
                  <a:pt x="1533034" y="5912633"/>
                  <a:pt x="1200320" y="5841842"/>
                  <a:pt x="1056811" y="5883442"/>
                </a:cubicBezTo>
                <a:cubicBezTo>
                  <a:pt x="913302" y="5925042"/>
                  <a:pt x="752955" y="5844978"/>
                  <a:pt x="594099" y="5883442"/>
                </a:cubicBezTo>
                <a:cubicBezTo>
                  <a:pt x="435243" y="5921906"/>
                  <a:pt x="134223" y="5870710"/>
                  <a:pt x="0" y="5883442"/>
                </a:cubicBezTo>
                <a:cubicBezTo>
                  <a:pt x="-33643" y="5787149"/>
                  <a:pt x="26143" y="5527137"/>
                  <a:pt x="0" y="5412767"/>
                </a:cubicBezTo>
                <a:cubicBezTo>
                  <a:pt x="-26143" y="5298397"/>
                  <a:pt x="26628" y="5006400"/>
                  <a:pt x="0" y="4824422"/>
                </a:cubicBezTo>
                <a:cubicBezTo>
                  <a:pt x="-26628" y="4642444"/>
                  <a:pt x="1262" y="4459372"/>
                  <a:pt x="0" y="4236078"/>
                </a:cubicBezTo>
                <a:cubicBezTo>
                  <a:pt x="-1262" y="4012784"/>
                  <a:pt x="50376" y="3846908"/>
                  <a:pt x="0" y="3588900"/>
                </a:cubicBezTo>
                <a:cubicBezTo>
                  <a:pt x="-50376" y="3330892"/>
                  <a:pt x="978" y="3059639"/>
                  <a:pt x="0" y="2882887"/>
                </a:cubicBezTo>
                <a:cubicBezTo>
                  <a:pt x="-978" y="2706135"/>
                  <a:pt x="52454" y="2337376"/>
                  <a:pt x="0" y="2176874"/>
                </a:cubicBezTo>
                <a:cubicBezTo>
                  <a:pt x="-52454" y="2016372"/>
                  <a:pt x="17267" y="1918801"/>
                  <a:pt x="0" y="1765033"/>
                </a:cubicBezTo>
                <a:cubicBezTo>
                  <a:pt x="-17267" y="1611265"/>
                  <a:pt x="2966" y="1311569"/>
                  <a:pt x="0" y="1059020"/>
                </a:cubicBezTo>
                <a:cubicBezTo>
                  <a:pt x="-2966" y="806471"/>
                  <a:pt x="91515" y="295086"/>
                  <a:pt x="0" y="0"/>
                </a:cubicBezTo>
                <a:close/>
              </a:path>
              <a:path w="10853737" h="5883442" stroke="0" extrusionOk="0">
                <a:moveTo>
                  <a:pt x="0" y="0"/>
                </a:moveTo>
                <a:cubicBezTo>
                  <a:pt x="144463" y="-41095"/>
                  <a:pt x="331652" y="48771"/>
                  <a:pt x="462712" y="0"/>
                </a:cubicBezTo>
                <a:cubicBezTo>
                  <a:pt x="593772" y="-48771"/>
                  <a:pt x="981119" y="41993"/>
                  <a:pt x="1251036" y="0"/>
                </a:cubicBezTo>
                <a:cubicBezTo>
                  <a:pt x="1520953" y="-41993"/>
                  <a:pt x="1700909" y="34760"/>
                  <a:pt x="2039360" y="0"/>
                </a:cubicBezTo>
                <a:cubicBezTo>
                  <a:pt x="2377811" y="-34760"/>
                  <a:pt x="2364038" y="4761"/>
                  <a:pt x="2610609" y="0"/>
                </a:cubicBezTo>
                <a:cubicBezTo>
                  <a:pt x="2857180" y="-4761"/>
                  <a:pt x="2860682" y="46699"/>
                  <a:pt x="3073321" y="0"/>
                </a:cubicBezTo>
                <a:cubicBezTo>
                  <a:pt x="3285960" y="-46699"/>
                  <a:pt x="3485409" y="56091"/>
                  <a:pt x="3753108" y="0"/>
                </a:cubicBezTo>
                <a:cubicBezTo>
                  <a:pt x="4020807" y="-56091"/>
                  <a:pt x="3957764" y="32337"/>
                  <a:pt x="4107283" y="0"/>
                </a:cubicBezTo>
                <a:cubicBezTo>
                  <a:pt x="4256803" y="-32337"/>
                  <a:pt x="4236497" y="11388"/>
                  <a:pt x="4352920" y="0"/>
                </a:cubicBezTo>
                <a:cubicBezTo>
                  <a:pt x="4469343" y="-11388"/>
                  <a:pt x="4524818" y="25779"/>
                  <a:pt x="4598557" y="0"/>
                </a:cubicBezTo>
                <a:cubicBezTo>
                  <a:pt x="4672296" y="-25779"/>
                  <a:pt x="5020182" y="54533"/>
                  <a:pt x="5386881" y="0"/>
                </a:cubicBezTo>
                <a:cubicBezTo>
                  <a:pt x="5753580" y="-54533"/>
                  <a:pt x="5527420" y="15815"/>
                  <a:pt x="5632518" y="0"/>
                </a:cubicBezTo>
                <a:cubicBezTo>
                  <a:pt x="5737616" y="-15815"/>
                  <a:pt x="5983022" y="51627"/>
                  <a:pt x="6203768" y="0"/>
                </a:cubicBezTo>
                <a:cubicBezTo>
                  <a:pt x="6424514" y="-51627"/>
                  <a:pt x="6473085" y="31300"/>
                  <a:pt x="6557942" y="0"/>
                </a:cubicBezTo>
                <a:cubicBezTo>
                  <a:pt x="6642799" y="-31300"/>
                  <a:pt x="7101494" y="21700"/>
                  <a:pt x="7346266" y="0"/>
                </a:cubicBezTo>
                <a:cubicBezTo>
                  <a:pt x="7591038" y="-21700"/>
                  <a:pt x="7824751" y="86526"/>
                  <a:pt x="8134590" y="0"/>
                </a:cubicBezTo>
                <a:cubicBezTo>
                  <a:pt x="8444429" y="-86526"/>
                  <a:pt x="8555940" y="79211"/>
                  <a:pt x="8922914" y="0"/>
                </a:cubicBezTo>
                <a:cubicBezTo>
                  <a:pt x="9289888" y="-79211"/>
                  <a:pt x="9261780" y="45621"/>
                  <a:pt x="9385626" y="0"/>
                </a:cubicBezTo>
                <a:cubicBezTo>
                  <a:pt x="9509472" y="-45621"/>
                  <a:pt x="9605263" y="28124"/>
                  <a:pt x="9739801" y="0"/>
                </a:cubicBezTo>
                <a:cubicBezTo>
                  <a:pt x="9874339" y="-28124"/>
                  <a:pt x="9998072" y="38002"/>
                  <a:pt x="10093975" y="0"/>
                </a:cubicBezTo>
                <a:cubicBezTo>
                  <a:pt x="10189878" y="-38002"/>
                  <a:pt x="10251382" y="29185"/>
                  <a:pt x="10339613" y="0"/>
                </a:cubicBezTo>
                <a:cubicBezTo>
                  <a:pt x="10427844" y="-29185"/>
                  <a:pt x="10628750" y="15923"/>
                  <a:pt x="10853737" y="0"/>
                </a:cubicBezTo>
                <a:cubicBezTo>
                  <a:pt x="10900462" y="329758"/>
                  <a:pt x="10821952" y="497287"/>
                  <a:pt x="10853737" y="706013"/>
                </a:cubicBezTo>
                <a:cubicBezTo>
                  <a:pt x="10885522" y="914739"/>
                  <a:pt x="10831834" y="1107149"/>
                  <a:pt x="10853737" y="1353192"/>
                </a:cubicBezTo>
                <a:cubicBezTo>
                  <a:pt x="10875640" y="1599235"/>
                  <a:pt x="10846720" y="1611818"/>
                  <a:pt x="10853737" y="1765033"/>
                </a:cubicBezTo>
                <a:cubicBezTo>
                  <a:pt x="10860754" y="1918248"/>
                  <a:pt x="10815277" y="2140231"/>
                  <a:pt x="10853737" y="2353377"/>
                </a:cubicBezTo>
                <a:cubicBezTo>
                  <a:pt x="10892197" y="2566523"/>
                  <a:pt x="10828325" y="2567691"/>
                  <a:pt x="10853737" y="2765218"/>
                </a:cubicBezTo>
                <a:cubicBezTo>
                  <a:pt x="10879149" y="2962745"/>
                  <a:pt x="10852141" y="3188172"/>
                  <a:pt x="10853737" y="3353562"/>
                </a:cubicBezTo>
                <a:cubicBezTo>
                  <a:pt x="10855333" y="3518952"/>
                  <a:pt x="10850862" y="3717934"/>
                  <a:pt x="10853737" y="3824237"/>
                </a:cubicBezTo>
                <a:cubicBezTo>
                  <a:pt x="10856612" y="3930540"/>
                  <a:pt x="10832596" y="4136472"/>
                  <a:pt x="10853737" y="4236078"/>
                </a:cubicBezTo>
                <a:cubicBezTo>
                  <a:pt x="10874878" y="4335684"/>
                  <a:pt x="10842283" y="4555271"/>
                  <a:pt x="10853737" y="4824422"/>
                </a:cubicBezTo>
                <a:cubicBezTo>
                  <a:pt x="10865191" y="5093573"/>
                  <a:pt x="10806545" y="5095218"/>
                  <a:pt x="10853737" y="5236263"/>
                </a:cubicBezTo>
                <a:cubicBezTo>
                  <a:pt x="10900929" y="5377308"/>
                  <a:pt x="10840653" y="5569016"/>
                  <a:pt x="10853737" y="5883442"/>
                </a:cubicBezTo>
                <a:cubicBezTo>
                  <a:pt x="10797459" y="5912621"/>
                  <a:pt x="10693814" y="5862492"/>
                  <a:pt x="10608100" y="5883442"/>
                </a:cubicBezTo>
                <a:cubicBezTo>
                  <a:pt x="10522386" y="5904392"/>
                  <a:pt x="10266788" y="5838797"/>
                  <a:pt x="10036850" y="5883442"/>
                </a:cubicBezTo>
                <a:cubicBezTo>
                  <a:pt x="9806912" y="5928087"/>
                  <a:pt x="9622683" y="5853255"/>
                  <a:pt x="9357064" y="5883442"/>
                </a:cubicBezTo>
                <a:cubicBezTo>
                  <a:pt x="9091445" y="5913629"/>
                  <a:pt x="9190574" y="5882857"/>
                  <a:pt x="9111427" y="5883442"/>
                </a:cubicBezTo>
                <a:cubicBezTo>
                  <a:pt x="9032280" y="5884027"/>
                  <a:pt x="8840027" y="5863833"/>
                  <a:pt x="8757252" y="5883442"/>
                </a:cubicBezTo>
                <a:cubicBezTo>
                  <a:pt x="8674477" y="5903051"/>
                  <a:pt x="8392972" y="5879200"/>
                  <a:pt x="8294540" y="5883442"/>
                </a:cubicBezTo>
                <a:cubicBezTo>
                  <a:pt x="8196108" y="5887684"/>
                  <a:pt x="8036455" y="5881069"/>
                  <a:pt x="7940365" y="5883442"/>
                </a:cubicBezTo>
                <a:cubicBezTo>
                  <a:pt x="7844275" y="5885815"/>
                  <a:pt x="7811734" y="5865700"/>
                  <a:pt x="7694728" y="5883442"/>
                </a:cubicBezTo>
                <a:cubicBezTo>
                  <a:pt x="7577722" y="5901184"/>
                  <a:pt x="7334083" y="5841601"/>
                  <a:pt x="7123479" y="5883442"/>
                </a:cubicBezTo>
                <a:cubicBezTo>
                  <a:pt x="6912875" y="5925283"/>
                  <a:pt x="6815464" y="5849392"/>
                  <a:pt x="6552230" y="5883442"/>
                </a:cubicBezTo>
                <a:cubicBezTo>
                  <a:pt x="6288996" y="5917492"/>
                  <a:pt x="6147850" y="5840606"/>
                  <a:pt x="5763906" y="5883442"/>
                </a:cubicBezTo>
                <a:cubicBezTo>
                  <a:pt x="5379962" y="5926278"/>
                  <a:pt x="5519645" y="5849738"/>
                  <a:pt x="5301194" y="5883442"/>
                </a:cubicBezTo>
                <a:cubicBezTo>
                  <a:pt x="5082743" y="5917146"/>
                  <a:pt x="5098634" y="5868354"/>
                  <a:pt x="4947019" y="5883442"/>
                </a:cubicBezTo>
                <a:cubicBezTo>
                  <a:pt x="4795405" y="5898530"/>
                  <a:pt x="4671014" y="5849635"/>
                  <a:pt x="4592844" y="5883442"/>
                </a:cubicBezTo>
                <a:cubicBezTo>
                  <a:pt x="4514674" y="5917249"/>
                  <a:pt x="4069986" y="5814140"/>
                  <a:pt x="3913058" y="5883442"/>
                </a:cubicBezTo>
                <a:cubicBezTo>
                  <a:pt x="3756130" y="5952744"/>
                  <a:pt x="3502242" y="5847756"/>
                  <a:pt x="3233271" y="5883442"/>
                </a:cubicBezTo>
                <a:cubicBezTo>
                  <a:pt x="2964300" y="5919128"/>
                  <a:pt x="2919247" y="5858107"/>
                  <a:pt x="2770559" y="5883442"/>
                </a:cubicBezTo>
                <a:cubicBezTo>
                  <a:pt x="2621871" y="5908777"/>
                  <a:pt x="2513853" y="5844214"/>
                  <a:pt x="2307847" y="5883442"/>
                </a:cubicBezTo>
                <a:cubicBezTo>
                  <a:pt x="2101841" y="5922670"/>
                  <a:pt x="2139406" y="5879726"/>
                  <a:pt x="2062210" y="5883442"/>
                </a:cubicBezTo>
                <a:cubicBezTo>
                  <a:pt x="1985014" y="5887158"/>
                  <a:pt x="1708440" y="5867887"/>
                  <a:pt x="1599498" y="5883442"/>
                </a:cubicBezTo>
                <a:cubicBezTo>
                  <a:pt x="1490556" y="5898997"/>
                  <a:pt x="1436769" y="5860898"/>
                  <a:pt x="1353861" y="5883442"/>
                </a:cubicBezTo>
                <a:cubicBezTo>
                  <a:pt x="1270953" y="5905986"/>
                  <a:pt x="1098289" y="5874681"/>
                  <a:pt x="999686" y="5883442"/>
                </a:cubicBezTo>
                <a:cubicBezTo>
                  <a:pt x="901084" y="5892203"/>
                  <a:pt x="794616" y="5873735"/>
                  <a:pt x="645512" y="5883442"/>
                </a:cubicBezTo>
                <a:cubicBezTo>
                  <a:pt x="496408" y="5893149"/>
                  <a:pt x="136494" y="5838797"/>
                  <a:pt x="0" y="5883442"/>
                </a:cubicBezTo>
                <a:cubicBezTo>
                  <a:pt x="-45726" y="5756093"/>
                  <a:pt x="23014" y="5557582"/>
                  <a:pt x="0" y="5471601"/>
                </a:cubicBezTo>
                <a:cubicBezTo>
                  <a:pt x="-23014" y="5385620"/>
                  <a:pt x="33155" y="4969228"/>
                  <a:pt x="0" y="4824422"/>
                </a:cubicBezTo>
                <a:cubicBezTo>
                  <a:pt x="-33155" y="4679616"/>
                  <a:pt x="7771" y="4361929"/>
                  <a:pt x="0" y="4236078"/>
                </a:cubicBezTo>
                <a:cubicBezTo>
                  <a:pt x="-7771" y="4110227"/>
                  <a:pt x="7133" y="3908062"/>
                  <a:pt x="0" y="3706568"/>
                </a:cubicBezTo>
                <a:cubicBezTo>
                  <a:pt x="-7133" y="3505074"/>
                  <a:pt x="44700" y="3250599"/>
                  <a:pt x="0" y="3059390"/>
                </a:cubicBezTo>
                <a:cubicBezTo>
                  <a:pt x="-44700" y="2868181"/>
                  <a:pt x="48829" y="2714471"/>
                  <a:pt x="0" y="2529880"/>
                </a:cubicBezTo>
                <a:cubicBezTo>
                  <a:pt x="-48829" y="2345289"/>
                  <a:pt x="34896" y="2229033"/>
                  <a:pt x="0" y="2118039"/>
                </a:cubicBezTo>
                <a:cubicBezTo>
                  <a:pt x="-34896" y="2007045"/>
                  <a:pt x="70319" y="1758060"/>
                  <a:pt x="0" y="1470860"/>
                </a:cubicBezTo>
                <a:cubicBezTo>
                  <a:pt x="-70319" y="1183660"/>
                  <a:pt x="42442" y="1159344"/>
                  <a:pt x="0" y="941351"/>
                </a:cubicBezTo>
                <a:cubicBezTo>
                  <a:pt x="-42442" y="723358"/>
                  <a:pt x="30104" y="728569"/>
                  <a:pt x="0" y="529510"/>
                </a:cubicBezTo>
                <a:cubicBezTo>
                  <a:pt x="-30104" y="330451"/>
                  <a:pt x="38613" y="207797"/>
                  <a:pt x="0" y="0"/>
                </a:cubicBezTo>
                <a:close/>
              </a:path>
            </a:pathLst>
          </a:custGeom>
          <a:ln w="28575">
            <a:solidFill>
              <a:srgbClr val="5E9695"/>
            </a:solidFill>
            <a:extLst>
              <a:ext uri="{C807C97D-BFC1-408E-A445-0C87EB9F89A2}">
                <ask:lineSketchStyleProps xmlns:ask="http://schemas.microsoft.com/office/drawing/2018/sketchyshapes" sd="3224186516">
                  <ask:type>
                    <ask:lineSketchScribble/>
                  </ask:type>
                </ask:lineSketchStyleProps>
              </a:ext>
            </a:extLst>
          </a:ln>
        </p:spPr>
        <p:txBody>
          <a:bodyPr>
            <a:normAutofit fontScale="25000" lnSpcReduction="20000"/>
          </a:bodyPr>
          <a:lstStyle/>
          <a:p>
            <a:pPr marL="0" indent="0" algn="l">
              <a:buNone/>
            </a:pPr>
            <a:r>
              <a:rPr lang="da-DK" sz="11200" b="1" spc="300" dirty="0">
                <a:solidFill>
                  <a:srgbClr val="212121"/>
                </a:solidFill>
                <a:latin typeface="Calibri" panose="020F0502020204030204" pitchFamily="34" charset="0"/>
                <a:ea typeface="+mj-ea"/>
                <a:cs typeface="+mj-cs"/>
              </a:rPr>
              <a:t>Programmet for i dag</a:t>
            </a:r>
          </a:p>
          <a:p>
            <a:pPr marL="0" indent="0" algn="l">
              <a:buNone/>
            </a:pPr>
            <a:r>
              <a:rPr lang="da-DK" sz="5600" b="1" i="0" dirty="0">
                <a:solidFill>
                  <a:srgbClr val="212121"/>
                </a:solidFill>
                <a:effectLst/>
                <a:latin typeface="Calibri" panose="020F0502020204030204" pitchFamily="34" charset="0"/>
              </a:rPr>
              <a:t> 16.00-16.10</a:t>
            </a:r>
            <a:r>
              <a:rPr lang="da-DK" sz="5600" b="0" i="0" dirty="0">
                <a:solidFill>
                  <a:srgbClr val="212121"/>
                </a:solidFill>
                <a:effectLst/>
                <a:latin typeface="Calibri" panose="020F0502020204030204" pitchFamily="34" charset="0"/>
              </a:rPr>
              <a:t>     </a:t>
            </a:r>
            <a:r>
              <a:rPr lang="da-DK" sz="8000" b="1" dirty="0">
                <a:solidFill>
                  <a:srgbClr val="212121"/>
                </a:solidFill>
                <a:latin typeface="Calibri" panose="020F0502020204030204" pitchFamily="34" charset="0"/>
              </a:rPr>
              <a:t>Velkomst og introduktion til dagens faglige program</a:t>
            </a:r>
            <a:br>
              <a:rPr lang="da-DK" sz="5600" b="1" i="0" dirty="0">
                <a:solidFill>
                  <a:srgbClr val="212121"/>
                </a:solidFill>
                <a:effectLst/>
                <a:latin typeface="Calibri" panose="020F0502020204030204" pitchFamily="34" charset="0"/>
              </a:rPr>
            </a:br>
            <a:r>
              <a:rPr lang="da-DK" sz="5600" b="0" i="1" dirty="0">
                <a:solidFill>
                  <a:srgbClr val="212121"/>
                </a:solidFill>
                <a:effectLst/>
                <a:latin typeface="Calibri" panose="020F0502020204030204" pitchFamily="34" charset="0"/>
              </a:rPr>
              <a:t>Anne-Birgitte Rohwedder,</a:t>
            </a:r>
            <a:r>
              <a:rPr lang="da-DK" sz="5600" b="0" i="0" dirty="0">
                <a:solidFill>
                  <a:srgbClr val="212121"/>
                </a:solidFill>
                <a:effectLst/>
                <a:latin typeface="Calibri" panose="020F0502020204030204" pitchFamily="34" charset="0"/>
              </a:rPr>
              <a:t> adjunkt og uddannelsesleder for Masteruddannelsen i Pædagogisk Ledelse.</a:t>
            </a:r>
          </a:p>
          <a:p>
            <a:pPr marL="0" indent="0" algn="l">
              <a:buNone/>
            </a:pPr>
            <a:r>
              <a:rPr lang="da-DK" sz="5600" b="1" i="0" dirty="0">
                <a:solidFill>
                  <a:srgbClr val="212121"/>
                </a:solidFill>
                <a:effectLst/>
                <a:latin typeface="Calibri" panose="020F0502020204030204" pitchFamily="34" charset="0"/>
              </a:rPr>
              <a:t>16.10–16.40     </a:t>
            </a:r>
            <a:r>
              <a:rPr lang="da-DK" sz="8000" b="1" i="0" dirty="0">
                <a:solidFill>
                  <a:srgbClr val="212121"/>
                </a:solidFill>
                <a:effectLst/>
                <a:latin typeface="Calibri" panose="020F0502020204030204" pitchFamily="34" charset="0"/>
              </a:rPr>
              <a:t>Sammenhængen mellem ledelse og elevers læring</a:t>
            </a:r>
            <a:br>
              <a:rPr lang="da-DK" sz="5600" b="1" i="0" dirty="0">
                <a:solidFill>
                  <a:srgbClr val="212121"/>
                </a:solidFill>
                <a:effectLst/>
                <a:latin typeface="Calibri" panose="020F0502020204030204" pitchFamily="34" charset="0"/>
              </a:rPr>
            </a:br>
            <a:r>
              <a:rPr lang="da-DK" sz="5600" b="0" i="1" dirty="0">
                <a:solidFill>
                  <a:srgbClr val="212121"/>
                </a:solidFill>
                <a:effectLst/>
                <a:latin typeface="Calibri" panose="020F0502020204030204" pitchFamily="34" charset="0"/>
              </a:rPr>
              <a:t>Ronni Laursen,</a:t>
            </a:r>
            <a:r>
              <a:rPr lang="da-DK" sz="5600" b="0" i="0" dirty="0">
                <a:solidFill>
                  <a:srgbClr val="212121"/>
                </a:solidFill>
                <a:effectLst/>
                <a:latin typeface="Calibri" panose="020F0502020204030204" pitchFamily="34" charset="0"/>
              </a:rPr>
              <a:t> adjunkt</a:t>
            </a:r>
            <a:br>
              <a:rPr lang="da-DK" sz="5600" b="0" i="0" dirty="0">
                <a:solidFill>
                  <a:srgbClr val="212121"/>
                </a:solidFill>
                <a:effectLst/>
                <a:latin typeface="Calibri" panose="020F0502020204030204" pitchFamily="34" charset="0"/>
              </a:rPr>
            </a:br>
            <a:r>
              <a:rPr lang="da-DK" sz="5600" b="0" i="0" dirty="0">
                <a:solidFill>
                  <a:srgbClr val="212121"/>
                </a:solidFill>
                <a:effectLst/>
                <a:latin typeface="Calibri" panose="020F0502020204030204" pitchFamily="34" charset="0"/>
              </a:rPr>
              <a:t>Med udgangspunkt i et konkret forskningsprojekt </a:t>
            </a:r>
            <a:r>
              <a:rPr lang="da-DK" sz="5600" b="0" dirty="0">
                <a:solidFill>
                  <a:srgbClr val="212121"/>
                </a:solidFill>
                <a:effectLst/>
                <a:latin typeface="Calibri" panose="020F0502020204030204" pitchFamily="34" charset="0"/>
              </a:rPr>
              <a:t>om</a:t>
            </a:r>
            <a:r>
              <a:rPr lang="da-DK" sz="5600" b="0" i="1" dirty="0">
                <a:solidFill>
                  <a:srgbClr val="212121"/>
                </a:solidFill>
                <a:effectLst/>
                <a:latin typeface="Calibri" panose="020F0502020204030204" pitchFamily="34" charset="0"/>
              </a:rPr>
              <a:t> </a:t>
            </a:r>
            <a:r>
              <a:rPr lang="en-US" sz="5600" b="0" i="1" dirty="0">
                <a:solidFill>
                  <a:srgbClr val="212121"/>
                </a:solidFill>
                <a:effectLst/>
                <a:latin typeface="Calibri" panose="020F0502020204030204" pitchFamily="34" charset="0"/>
              </a:rPr>
              <a:t>Instructional Leadership </a:t>
            </a:r>
            <a:r>
              <a:rPr lang="da-DK" sz="5600" b="0" i="0" dirty="0">
                <a:solidFill>
                  <a:srgbClr val="212121"/>
                </a:solidFill>
                <a:effectLst/>
                <a:latin typeface="Calibri" panose="020F0502020204030204" pitchFamily="34" charset="0"/>
              </a:rPr>
              <a:t>i en dansk kontekst, får du i dette oplæg viden om, hvordan danske skoleledere arbejder med læring.</a:t>
            </a:r>
          </a:p>
          <a:p>
            <a:pPr marL="0" indent="0" algn="l">
              <a:buNone/>
            </a:pPr>
            <a:r>
              <a:rPr lang="da-DK" sz="5600" b="1" i="0" dirty="0">
                <a:solidFill>
                  <a:srgbClr val="212121"/>
                </a:solidFill>
                <a:effectLst/>
                <a:latin typeface="Calibri" panose="020F0502020204030204" pitchFamily="34" charset="0"/>
              </a:rPr>
              <a:t>16.50–17.10     </a:t>
            </a:r>
            <a:r>
              <a:rPr lang="da-DK" sz="8000" b="1" dirty="0">
                <a:solidFill>
                  <a:srgbClr val="212121"/>
                </a:solidFill>
                <a:latin typeface="Calibri" panose="020F0502020204030204" pitchFamily="34" charset="0"/>
              </a:rPr>
              <a:t>Faglig ledelse, der gør en forskel for kvaliteten i daginstitutioner</a:t>
            </a:r>
            <a:br>
              <a:rPr lang="da-DK" sz="5600" b="1" i="0" dirty="0">
                <a:solidFill>
                  <a:srgbClr val="212121"/>
                </a:solidFill>
                <a:effectLst/>
                <a:latin typeface="Calibri" panose="020F0502020204030204" pitchFamily="34" charset="0"/>
              </a:rPr>
            </a:br>
            <a:r>
              <a:rPr lang="da-DK" sz="5600" b="0" i="1" dirty="0">
                <a:solidFill>
                  <a:srgbClr val="212121"/>
                </a:solidFill>
                <a:effectLst/>
                <a:latin typeface="Calibri" panose="020F0502020204030204" pitchFamily="34" charset="0"/>
              </a:rPr>
              <a:t>Charlotte Ringsmose, professor og Line Skov Hansen, studielektor</a:t>
            </a:r>
            <a:endParaRPr lang="da-DK" sz="5600" b="0" i="0" dirty="0">
              <a:solidFill>
                <a:srgbClr val="212121"/>
              </a:solidFill>
              <a:effectLst/>
              <a:latin typeface="Calibri" panose="020F0502020204030204" pitchFamily="34" charset="0"/>
            </a:endParaRPr>
          </a:p>
          <a:p>
            <a:pPr marL="0" indent="0" algn="l">
              <a:buNone/>
            </a:pPr>
            <a:r>
              <a:rPr lang="da-DK" sz="5600" b="0" i="0" dirty="0">
                <a:solidFill>
                  <a:srgbClr val="212121"/>
                </a:solidFill>
                <a:effectLst/>
                <a:latin typeface="Calibri" panose="020F0502020204030204" pitchFamily="34" charset="0"/>
              </a:rPr>
              <a:t>Under overskriften ’Faglig ledelse i dagtilbud’ får du indblik i den store betydning, som faglig ledelse har for kvaliteten af hverdagens læringsmiljøer i daginstitutionen.</a:t>
            </a:r>
          </a:p>
          <a:p>
            <a:pPr marL="0" indent="0" algn="l">
              <a:buNone/>
            </a:pPr>
            <a:r>
              <a:rPr lang="da-DK" sz="5600" b="1" i="0" dirty="0">
                <a:solidFill>
                  <a:srgbClr val="212121"/>
                </a:solidFill>
                <a:effectLst/>
                <a:latin typeface="Calibri" panose="020F0502020204030204" pitchFamily="34" charset="0"/>
              </a:rPr>
              <a:t>17.10–17.40     </a:t>
            </a:r>
            <a:r>
              <a:rPr lang="da-DK" sz="8000" b="1" dirty="0">
                <a:solidFill>
                  <a:srgbClr val="212121"/>
                </a:solidFill>
                <a:latin typeface="Calibri" panose="020F0502020204030204" pitchFamily="34" charset="0"/>
              </a:rPr>
              <a:t>Ledelse af pædagogisk udviklingsarbejde - PBL i folkeskolen</a:t>
            </a:r>
          </a:p>
          <a:p>
            <a:pPr marL="0" indent="0" algn="l">
              <a:buNone/>
            </a:pPr>
            <a:r>
              <a:rPr lang="da-DK" sz="5600" b="0" i="1" dirty="0">
                <a:solidFill>
                  <a:srgbClr val="212121"/>
                </a:solidFill>
                <a:effectLst/>
                <a:latin typeface="Calibri" panose="020F0502020204030204" pitchFamily="34" charset="0"/>
              </a:rPr>
              <a:t>Nikolaj Stegeager, </a:t>
            </a:r>
            <a:r>
              <a:rPr lang="da-DK" sz="5600" b="0" i="0" dirty="0">
                <a:solidFill>
                  <a:srgbClr val="212121"/>
                </a:solidFill>
                <a:effectLst/>
                <a:latin typeface="Calibri" panose="020F0502020204030204" pitchFamily="34" charset="0"/>
              </a:rPr>
              <a:t>lektor</a:t>
            </a:r>
            <a:br>
              <a:rPr lang="da-DK" sz="5600" b="0" i="0" dirty="0">
                <a:solidFill>
                  <a:srgbClr val="212121"/>
                </a:solidFill>
                <a:effectLst/>
                <a:latin typeface="Calibri" panose="020F0502020204030204" pitchFamily="34" charset="0"/>
              </a:rPr>
            </a:br>
            <a:r>
              <a:rPr lang="da-DK" sz="5600" b="0" i="0" dirty="0">
                <a:solidFill>
                  <a:srgbClr val="212121"/>
                </a:solidFill>
                <a:effectLst/>
                <a:latin typeface="Calibri" panose="020F0502020204030204" pitchFamily="34" charset="0"/>
              </a:rPr>
              <a:t>Aalborg Universitet er kendt for sin problembaserede og projektorienterede pædagogik (PBL). I dette oplæg bliver du introduceret til teorien bag PBL og du vil høre om, hvordan denne tilgang til pædagogisk praksis kan anvendes som et teoretisk bagtæppe for den pædagogiske leder.</a:t>
            </a:r>
          </a:p>
          <a:p>
            <a:pPr marL="0" indent="0" algn="l">
              <a:buNone/>
            </a:pPr>
            <a:r>
              <a:rPr lang="da-DK" sz="5600" b="1" i="0" dirty="0">
                <a:solidFill>
                  <a:srgbClr val="212121"/>
                </a:solidFill>
                <a:effectLst/>
                <a:latin typeface="Calibri" panose="020F0502020204030204" pitchFamily="34" charset="0"/>
              </a:rPr>
              <a:t>17.40 –18.00   </a:t>
            </a:r>
            <a:r>
              <a:rPr lang="da-DK" sz="8000" b="1" dirty="0">
                <a:solidFill>
                  <a:srgbClr val="212121"/>
                </a:solidFill>
                <a:latin typeface="Calibri" panose="020F0502020204030204" pitchFamily="34" charset="0"/>
              </a:rPr>
              <a:t>Spørgsmål og diskussion</a:t>
            </a:r>
          </a:p>
          <a:p>
            <a:pPr marL="0" indent="0" algn="l">
              <a:buNone/>
            </a:pPr>
            <a:r>
              <a:rPr lang="da-DK" sz="5600" b="0" i="0" dirty="0">
                <a:solidFill>
                  <a:srgbClr val="212121"/>
                </a:solidFill>
                <a:effectLst/>
                <a:latin typeface="Calibri" panose="020F0502020204030204" pitchFamily="34" charset="0"/>
              </a:rPr>
              <a:t> </a:t>
            </a:r>
            <a:r>
              <a:rPr lang="da-DK" sz="5600" b="1" i="0" dirty="0">
                <a:solidFill>
                  <a:srgbClr val="212121"/>
                </a:solidFill>
                <a:effectLst/>
                <a:latin typeface="Calibri" panose="020F0502020204030204" pitchFamily="34" charset="0"/>
              </a:rPr>
              <a:t>Herefter er der mulighed for at netværke med de øvrige deltagere, og vi byder på en sandwich-to-go, som kan nydes på stedet – eller tages med på farten.</a:t>
            </a:r>
          </a:p>
          <a:p>
            <a:endParaRPr lang="da-DK" dirty="0"/>
          </a:p>
        </p:txBody>
      </p:sp>
    </p:spTree>
    <p:extLst>
      <p:ext uri="{BB962C8B-B14F-4D97-AF65-F5344CB8AC3E}">
        <p14:creationId xmlns:p14="http://schemas.microsoft.com/office/powerpoint/2010/main" val="68149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1C96609-E329-42A4-945A-F645C71C71FF}"/>
              </a:ext>
            </a:extLst>
          </p:cNvPr>
          <p:cNvSpPr>
            <a:spLocks noGrp="1"/>
          </p:cNvSpPr>
          <p:nvPr>
            <p:ph type="title"/>
          </p:nvPr>
        </p:nvSpPr>
        <p:spPr>
          <a:xfrm>
            <a:off x="587374" y="354500"/>
            <a:ext cx="11726546" cy="1474385"/>
          </a:xfrm>
        </p:spPr>
        <p:txBody>
          <a:bodyPr/>
          <a:lstStyle/>
          <a:p>
            <a:r>
              <a:rPr lang="da-DK" sz="2400" dirty="0"/>
              <a:t>Korrelationer ift. personale oplevelse egne kompetencer</a:t>
            </a:r>
          </a:p>
        </p:txBody>
      </p:sp>
      <p:graphicFrame>
        <p:nvGraphicFramePr>
          <p:cNvPr id="5" name="Tabel 4">
            <a:extLst>
              <a:ext uri="{FF2B5EF4-FFF2-40B4-BE49-F238E27FC236}">
                <a16:creationId xmlns:a16="http://schemas.microsoft.com/office/drawing/2014/main" id="{8A9B8EDD-0983-445E-9AE4-D64472ED8C75}"/>
              </a:ext>
            </a:extLst>
          </p:cNvPr>
          <p:cNvGraphicFramePr>
            <a:graphicFrameLocks noGrp="1"/>
          </p:cNvGraphicFramePr>
          <p:nvPr/>
        </p:nvGraphicFramePr>
        <p:xfrm>
          <a:off x="587375" y="1436636"/>
          <a:ext cx="11191671" cy="4880592"/>
        </p:xfrm>
        <a:graphic>
          <a:graphicData uri="http://schemas.openxmlformats.org/drawingml/2006/table">
            <a:tbl>
              <a:tblPr firstRow="1" firstCol="1" bandRow="1"/>
              <a:tblGrid>
                <a:gridCol w="1605018">
                  <a:extLst>
                    <a:ext uri="{9D8B030D-6E8A-4147-A177-3AD203B41FA5}">
                      <a16:colId xmlns:a16="http://schemas.microsoft.com/office/drawing/2014/main" val="2714388839"/>
                    </a:ext>
                  </a:extLst>
                </a:gridCol>
                <a:gridCol w="1605018">
                  <a:extLst>
                    <a:ext uri="{9D8B030D-6E8A-4147-A177-3AD203B41FA5}">
                      <a16:colId xmlns:a16="http://schemas.microsoft.com/office/drawing/2014/main" val="560965209"/>
                    </a:ext>
                  </a:extLst>
                </a:gridCol>
                <a:gridCol w="1523383">
                  <a:extLst>
                    <a:ext uri="{9D8B030D-6E8A-4147-A177-3AD203B41FA5}">
                      <a16:colId xmlns:a16="http://schemas.microsoft.com/office/drawing/2014/main" val="2917294962"/>
                    </a:ext>
                  </a:extLst>
                </a:gridCol>
                <a:gridCol w="1523383">
                  <a:extLst>
                    <a:ext uri="{9D8B030D-6E8A-4147-A177-3AD203B41FA5}">
                      <a16:colId xmlns:a16="http://schemas.microsoft.com/office/drawing/2014/main" val="2096722274"/>
                    </a:ext>
                  </a:extLst>
                </a:gridCol>
                <a:gridCol w="1573417">
                  <a:extLst>
                    <a:ext uri="{9D8B030D-6E8A-4147-A177-3AD203B41FA5}">
                      <a16:colId xmlns:a16="http://schemas.microsoft.com/office/drawing/2014/main" val="3026527382"/>
                    </a:ext>
                  </a:extLst>
                </a:gridCol>
                <a:gridCol w="1682701">
                  <a:extLst>
                    <a:ext uri="{9D8B030D-6E8A-4147-A177-3AD203B41FA5}">
                      <a16:colId xmlns:a16="http://schemas.microsoft.com/office/drawing/2014/main" val="3426142604"/>
                    </a:ext>
                  </a:extLst>
                </a:gridCol>
                <a:gridCol w="1678751">
                  <a:extLst>
                    <a:ext uri="{9D8B030D-6E8A-4147-A177-3AD203B41FA5}">
                      <a16:colId xmlns:a16="http://schemas.microsoft.com/office/drawing/2014/main" val="18190985"/>
                    </a:ext>
                  </a:extLst>
                </a:gridCol>
              </a:tblGrid>
              <a:tr h="982602">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b="1" kern="1000" dirty="0">
                          <a:solidFill>
                            <a:schemeClr val="bg1"/>
                          </a:solidFill>
                          <a:effectLst/>
                          <a:latin typeface="+mn-lt"/>
                          <a:ea typeface="Calibri" panose="020F0502020204030204" pitchFamily="34" charset="0"/>
                          <a:cs typeface="Times New Roman" panose="02020603050405020304" pitchFamily="18" charset="0"/>
                        </a:rPr>
                        <a:t> </a:t>
                      </a:r>
                      <a:endParaRPr lang="da-DK"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tc>
                  <a:txBody>
                    <a:bodyPr/>
                    <a:lstStyle/>
                    <a:p>
                      <a:pPr marL="36195" marR="36195" algn="ctr">
                        <a:lnSpc>
                          <a:spcPct val="107000"/>
                        </a:lnSpc>
                        <a:spcBef>
                          <a:spcPts val="300"/>
                        </a:spcBef>
                        <a:spcAft>
                          <a:spcPts val="300"/>
                        </a:spcAft>
                        <a:tabLst>
                          <a:tab pos="215900" algn="l"/>
                          <a:tab pos="396240" algn="l"/>
                          <a:tab pos="575945" algn="l"/>
                          <a:tab pos="756285" algn="l"/>
                        </a:tabLst>
                      </a:pPr>
                      <a:r>
                        <a:rPr lang="da-DK" sz="1400" b="1" kern="1000" dirty="0">
                          <a:solidFill>
                            <a:schemeClr val="bg1"/>
                          </a:solidFill>
                          <a:effectLst/>
                          <a:latin typeface="+mn-lt"/>
                          <a:ea typeface="Calibri" panose="020F0502020204030204" pitchFamily="34" charset="0"/>
                          <a:cs typeface="Times New Roman" panose="02020603050405020304" pitchFamily="18" charset="0"/>
                        </a:rPr>
                        <a:t>Personalets kompetencer</a:t>
                      </a:r>
                      <a:endParaRPr lang="da-DK"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tc>
                  <a:txBody>
                    <a:bodyPr/>
                    <a:lstStyle/>
                    <a:p>
                      <a:pPr marL="36195" marR="36195" algn="ctr">
                        <a:lnSpc>
                          <a:spcPct val="107000"/>
                        </a:lnSpc>
                        <a:spcBef>
                          <a:spcPts val="300"/>
                        </a:spcBef>
                        <a:spcAft>
                          <a:spcPts val="300"/>
                        </a:spcAft>
                        <a:tabLst>
                          <a:tab pos="215900" algn="l"/>
                          <a:tab pos="396240" algn="l"/>
                          <a:tab pos="575945" algn="l"/>
                          <a:tab pos="756285" algn="l"/>
                        </a:tabLst>
                      </a:pPr>
                      <a:r>
                        <a:rPr lang="da-DK" sz="1400" b="1" kern="1000">
                          <a:solidFill>
                            <a:schemeClr val="bg1"/>
                          </a:solidFill>
                          <a:effectLst/>
                          <a:latin typeface="+mn-lt"/>
                          <a:ea typeface="Calibri" panose="020F0502020204030204" pitchFamily="34" charset="0"/>
                          <a:cs typeface="Times New Roman" panose="02020603050405020304" pitchFamily="18" charset="0"/>
                        </a:rPr>
                        <a:t>Samarbejde</a:t>
                      </a:r>
                      <a:br>
                        <a:rPr lang="da-DK" sz="1400" b="1" kern="1000">
                          <a:solidFill>
                            <a:schemeClr val="bg1"/>
                          </a:solidFill>
                          <a:effectLst/>
                          <a:latin typeface="+mn-lt"/>
                          <a:ea typeface="Calibri" panose="020F0502020204030204" pitchFamily="34" charset="0"/>
                          <a:cs typeface="Times New Roman" panose="02020603050405020304" pitchFamily="18" charset="0"/>
                        </a:rPr>
                      </a:br>
                      <a:r>
                        <a:rPr lang="da-DK" sz="1400" b="1" kern="1000">
                          <a:solidFill>
                            <a:schemeClr val="bg1"/>
                          </a:solidFill>
                          <a:effectLst/>
                          <a:latin typeface="+mn-lt"/>
                          <a:ea typeface="Calibri" panose="020F0502020204030204" pitchFamily="34" charset="0"/>
                          <a:cs typeface="Times New Roman" panose="02020603050405020304" pitchFamily="18" charset="0"/>
                        </a:rPr>
                        <a:t>generelt</a:t>
                      </a:r>
                      <a:endParaRPr lang="da-DK" sz="24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tc>
                  <a:txBody>
                    <a:bodyPr/>
                    <a:lstStyle/>
                    <a:p>
                      <a:pPr marL="36195" marR="36195" algn="ctr">
                        <a:lnSpc>
                          <a:spcPct val="107000"/>
                        </a:lnSpc>
                        <a:spcBef>
                          <a:spcPts val="300"/>
                        </a:spcBef>
                        <a:spcAft>
                          <a:spcPts val="300"/>
                        </a:spcAft>
                        <a:tabLst>
                          <a:tab pos="215900" algn="l"/>
                          <a:tab pos="396240" algn="l"/>
                          <a:tab pos="575945" algn="l"/>
                          <a:tab pos="756285" algn="l"/>
                        </a:tabLst>
                      </a:pPr>
                      <a:r>
                        <a:rPr lang="da-DK" sz="1400" b="1" kern="1000">
                          <a:solidFill>
                            <a:schemeClr val="bg1"/>
                          </a:solidFill>
                          <a:effectLst/>
                          <a:latin typeface="+mn-lt"/>
                          <a:ea typeface="Calibri" panose="020F0502020204030204" pitchFamily="34" charset="0"/>
                          <a:cs typeface="Times New Roman" panose="02020603050405020304" pitchFamily="18" charset="0"/>
                        </a:rPr>
                        <a:t>Samarbejde om børn</a:t>
                      </a:r>
                      <a:endParaRPr lang="da-DK" sz="24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tc>
                  <a:txBody>
                    <a:bodyPr/>
                    <a:lstStyle/>
                    <a:p>
                      <a:pPr marL="36195" marR="36195" algn="ctr">
                        <a:lnSpc>
                          <a:spcPct val="107000"/>
                        </a:lnSpc>
                        <a:spcBef>
                          <a:spcPts val="300"/>
                        </a:spcBef>
                        <a:spcAft>
                          <a:spcPts val="300"/>
                        </a:spcAft>
                        <a:tabLst>
                          <a:tab pos="215900" algn="l"/>
                          <a:tab pos="396240" algn="l"/>
                          <a:tab pos="575945" algn="l"/>
                          <a:tab pos="756285" algn="l"/>
                        </a:tabLst>
                      </a:pPr>
                      <a:r>
                        <a:rPr lang="da-DK" sz="1400" b="1" kern="1000">
                          <a:solidFill>
                            <a:schemeClr val="bg1"/>
                          </a:solidFill>
                          <a:effectLst/>
                          <a:latin typeface="+mn-lt"/>
                          <a:ea typeface="Calibri" panose="020F0502020204030204" pitchFamily="34" charset="0"/>
                          <a:cs typeface="Times New Roman" panose="02020603050405020304" pitchFamily="18" charset="0"/>
                        </a:rPr>
                        <a:t>Ledelse af institutionen</a:t>
                      </a:r>
                      <a:endParaRPr lang="da-DK" sz="24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tc>
                  <a:txBody>
                    <a:bodyPr/>
                    <a:lstStyle/>
                    <a:p>
                      <a:pPr marL="36195" marR="36195" algn="ctr">
                        <a:lnSpc>
                          <a:spcPct val="107000"/>
                        </a:lnSpc>
                        <a:spcBef>
                          <a:spcPts val="300"/>
                        </a:spcBef>
                        <a:spcAft>
                          <a:spcPts val="300"/>
                        </a:spcAft>
                        <a:tabLst>
                          <a:tab pos="215900" algn="l"/>
                          <a:tab pos="396240" algn="l"/>
                          <a:tab pos="575945" algn="l"/>
                          <a:tab pos="756285" algn="l"/>
                        </a:tabLst>
                      </a:pPr>
                      <a:r>
                        <a:rPr lang="da-DK" sz="1400" b="1" kern="1000">
                          <a:solidFill>
                            <a:schemeClr val="bg1"/>
                          </a:solidFill>
                          <a:effectLst/>
                          <a:latin typeface="+mn-lt"/>
                          <a:ea typeface="Calibri" panose="020F0502020204030204" pitchFamily="34" charset="0"/>
                          <a:cs typeface="Times New Roman" panose="02020603050405020304" pitchFamily="18" charset="0"/>
                        </a:rPr>
                        <a:t>Dagsplan og aktiviteter</a:t>
                      </a:r>
                      <a:endParaRPr lang="da-DK" sz="24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tc>
                  <a:txBody>
                    <a:bodyPr/>
                    <a:lstStyle/>
                    <a:p>
                      <a:pPr marL="36195" marR="36195" algn="ctr">
                        <a:lnSpc>
                          <a:spcPct val="107000"/>
                        </a:lnSpc>
                        <a:spcBef>
                          <a:spcPts val="300"/>
                        </a:spcBef>
                        <a:spcAft>
                          <a:spcPts val="300"/>
                        </a:spcAft>
                        <a:tabLst>
                          <a:tab pos="215900" algn="l"/>
                          <a:tab pos="396240" algn="l"/>
                          <a:tab pos="575945" algn="l"/>
                          <a:tab pos="756285" algn="l"/>
                        </a:tabLst>
                      </a:pPr>
                      <a:r>
                        <a:rPr lang="da-DK" sz="1400" b="1" kern="1000" dirty="0">
                          <a:solidFill>
                            <a:schemeClr val="bg1"/>
                          </a:solidFill>
                          <a:effectLst/>
                          <a:latin typeface="+mn-lt"/>
                          <a:ea typeface="Calibri" panose="020F0502020204030204" pitchFamily="34" charset="0"/>
                          <a:cs typeface="Times New Roman" panose="02020603050405020304" pitchFamily="18" charset="0"/>
                        </a:rPr>
                        <a:t>Samarbejde m. forældre</a:t>
                      </a:r>
                      <a:endParaRPr lang="da-DK"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extLst>
                  <a:ext uri="{0D108BD9-81ED-4DB2-BD59-A6C34878D82A}">
                    <a16:rowId xmlns:a16="http://schemas.microsoft.com/office/drawing/2014/main" val="1236493730"/>
                  </a:ext>
                </a:extLst>
              </a:tr>
              <a:tr h="649665">
                <a:tc>
                  <a:txBody>
                    <a:bodyPr/>
                    <a:lstStyle/>
                    <a:p>
                      <a:pPr marL="36195" marR="36195" algn="ctr">
                        <a:lnSpc>
                          <a:spcPct val="107000"/>
                        </a:lnSpc>
                        <a:spcBef>
                          <a:spcPts val="300"/>
                        </a:spcBef>
                        <a:spcAft>
                          <a:spcPts val="300"/>
                        </a:spcAft>
                        <a:tabLst>
                          <a:tab pos="215900" algn="l"/>
                          <a:tab pos="396240" algn="l"/>
                          <a:tab pos="575945" algn="l"/>
                          <a:tab pos="756285" algn="l"/>
                        </a:tabLst>
                      </a:pPr>
                      <a:r>
                        <a:rPr lang="da-DK" sz="1400" b="1" kern="1000">
                          <a:solidFill>
                            <a:schemeClr val="bg1"/>
                          </a:solidFill>
                          <a:effectLst/>
                          <a:latin typeface="+mn-lt"/>
                          <a:ea typeface="Calibri" panose="020F0502020204030204" pitchFamily="34" charset="0"/>
                          <a:cs typeface="Times New Roman" panose="02020603050405020304" pitchFamily="18" charset="0"/>
                        </a:rPr>
                        <a:t>Personalets kompetencer</a:t>
                      </a:r>
                      <a:endParaRPr lang="da-DK" sz="24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1</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dirty="0">
                          <a:solidFill>
                            <a:schemeClr val="tx1"/>
                          </a:solidFill>
                          <a:effectLst/>
                          <a:latin typeface="+mn-lt"/>
                          <a:ea typeface="Calibri" panose="020F0502020204030204" pitchFamily="34" charset="0"/>
                          <a:cs typeface="Times New Roman" panose="02020603050405020304" pitchFamily="18" charset="0"/>
                        </a:rPr>
                        <a:t>,499</a:t>
                      </a:r>
                      <a:endParaRPr lang="da-DK"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Calibri" panose="020F0502020204030204" pitchFamily="34" charset="0"/>
                        </a:rPr>
                        <a:t>,498</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Calibri" panose="020F0502020204030204" pitchFamily="34" charset="0"/>
                        </a:rPr>
                        <a:t>,580</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Calibri" panose="020F0502020204030204" pitchFamily="34" charset="0"/>
                        </a:rPr>
                        <a:t>,580</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,464</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2824723639"/>
                  </a:ext>
                </a:extLst>
              </a:tr>
              <a:tr h="649665">
                <a:tc>
                  <a:txBody>
                    <a:bodyPr/>
                    <a:lstStyle/>
                    <a:p>
                      <a:pPr marL="36195" marR="36195" algn="ctr">
                        <a:lnSpc>
                          <a:spcPct val="107000"/>
                        </a:lnSpc>
                        <a:spcBef>
                          <a:spcPts val="300"/>
                        </a:spcBef>
                        <a:spcAft>
                          <a:spcPts val="300"/>
                        </a:spcAft>
                        <a:tabLst>
                          <a:tab pos="215900" algn="l"/>
                          <a:tab pos="396240" algn="l"/>
                          <a:tab pos="575945" algn="l"/>
                          <a:tab pos="756285" algn="l"/>
                        </a:tabLst>
                      </a:pPr>
                      <a:r>
                        <a:rPr lang="da-DK" sz="1400" b="1" kern="1000">
                          <a:solidFill>
                            <a:schemeClr val="bg1"/>
                          </a:solidFill>
                          <a:effectLst/>
                          <a:latin typeface="+mn-lt"/>
                          <a:ea typeface="Calibri" panose="020F0502020204030204" pitchFamily="34" charset="0"/>
                          <a:cs typeface="Times New Roman" panose="02020603050405020304" pitchFamily="18" charset="0"/>
                        </a:rPr>
                        <a:t>Samarbejde</a:t>
                      </a:r>
                      <a:br>
                        <a:rPr lang="da-DK" sz="1400" b="1" kern="1000">
                          <a:solidFill>
                            <a:schemeClr val="bg1"/>
                          </a:solidFill>
                          <a:effectLst/>
                          <a:latin typeface="+mn-lt"/>
                          <a:ea typeface="Calibri" panose="020F0502020204030204" pitchFamily="34" charset="0"/>
                          <a:cs typeface="Times New Roman" panose="02020603050405020304" pitchFamily="18" charset="0"/>
                        </a:rPr>
                      </a:br>
                      <a:r>
                        <a:rPr lang="da-DK" sz="1400" b="1" kern="1000">
                          <a:solidFill>
                            <a:schemeClr val="bg1"/>
                          </a:solidFill>
                          <a:effectLst/>
                          <a:latin typeface="+mn-lt"/>
                          <a:ea typeface="Calibri" panose="020F0502020204030204" pitchFamily="34" charset="0"/>
                          <a:cs typeface="Times New Roman" panose="02020603050405020304" pitchFamily="18" charset="0"/>
                        </a:rPr>
                        <a:t>generelt</a:t>
                      </a:r>
                      <a:endParaRPr lang="da-DK" sz="24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,499</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1</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,638</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dirty="0">
                          <a:solidFill>
                            <a:schemeClr val="tx1"/>
                          </a:solidFill>
                          <a:effectLst/>
                          <a:latin typeface="+mn-lt"/>
                          <a:ea typeface="Calibri" panose="020F0502020204030204" pitchFamily="34" charset="0"/>
                          <a:cs typeface="Times New Roman" panose="02020603050405020304" pitchFamily="18" charset="0"/>
                        </a:rPr>
                        <a:t>,419</a:t>
                      </a:r>
                      <a:endParaRPr lang="da-DK"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,500</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,416</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933103258"/>
                  </a:ext>
                </a:extLst>
              </a:tr>
              <a:tr h="649665">
                <a:tc>
                  <a:txBody>
                    <a:bodyPr/>
                    <a:lstStyle/>
                    <a:p>
                      <a:pPr marL="36195" marR="36195" algn="ctr">
                        <a:lnSpc>
                          <a:spcPct val="107000"/>
                        </a:lnSpc>
                        <a:spcBef>
                          <a:spcPts val="300"/>
                        </a:spcBef>
                        <a:spcAft>
                          <a:spcPts val="300"/>
                        </a:spcAft>
                        <a:tabLst>
                          <a:tab pos="215900" algn="l"/>
                          <a:tab pos="396240" algn="l"/>
                          <a:tab pos="575945" algn="l"/>
                          <a:tab pos="756285" algn="l"/>
                        </a:tabLst>
                      </a:pPr>
                      <a:r>
                        <a:rPr lang="da-DK" sz="1400" b="1" kern="1000">
                          <a:solidFill>
                            <a:schemeClr val="bg1"/>
                          </a:solidFill>
                          <a:effectLst/>
                          <a:latin typeface="+mn-lt"/>
                          <a:ea typeface="Calibri" panose="020F0502020204030204" pitchFamily="34" charset="0"/>
                          <a:cs typeface="Times New Roman" panose="02020603050405020304" pitchFamily="18" charset="0"/>
                        </a:rPr>
                        <a:t>Samarbejde om børn</a:t>
                      </a:r>
                      <a:endParaRPr lang="da-DK" sz="24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,534</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,638</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1</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dirty="0">
                          <a:solidFill>
                            <a:schemeClr val="tx1"/>
                          </a:solidFill>
                          <a:effectLst/>
                          <a:latin typeface="+mn-lt"/>
                          <a:ea typeface="Calibri" panose="020F0502020204030204" pitchFamily="34" charset="0"/>
                          <a:cs typeface="Times New Roman" panose="02020603050405020304" pitchFamily="18" charset="0"/>
                        </a:rPr>
                        <a:t>,507</a:t>
                      </a:r>
                      <a:endParaRPr lang="da-DK"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,670</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,526</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1124574814"/>
                  </a:ext>
                </a:extLst>
              </a:tr>
              <a:tr h="649665">
                <a:tc>
                  <a:txBody>
                    <a:bodyPr/>
                    <a:lstStyle/>
                    <a:p>
                      <a:pPr marL="36195" marR="36195" algn="ctr">
                        <a:lnSpc>
                          <a:spcPct val="107000"/>
                        </a:lnSpc>
                        <a:spcBef>
                          <a:spcPts val="300"/>
                        </a:spcBef>
                        <a:spcAft>
                          <a:spcPts val="300"/>
                        </a:spcAft>
                        <a:tabLst>
                          <a:tab pos="215900" algn="l"/>
                          <a:tab pos="396240" algn="l"/>
                          <a:tab pos="575945" algn="l"/>
                          <a:tab pos="756285" algn="l"/>
                        </a:tabLst>
                      </a:pPr>
                      <a:r>
                        <a:rPr lang="da-DK" sz="1400" b="1" kern="1000">
                          <a:solidFill>
                            <a:schemeClr val="bg1"/>
                          </a:solidFill>
                          <a:effectLst/>
                          <a:latin typeface="+mn-lt"/>
                          <a:ea typeface="Calibri" panose="020F0502020204030204" pitchFamily="34" charset="0"/>
                          <a:cs typeface="Times New Roman" panose="02020603050405020304" pitchFamily="18" charset="0"/>
                        </a:rPr>
                        <a:t>Ledelse af institutionen</a:t>
                      </a:r>
                      <a:endParaRPr lang="da-DK" sz="24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,498</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,419</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dirty="0">
                          <a:solidFill>
                            <a:schemeClr val="tx1"/>
                          </a:solidFill>
                          <a:effectLst/>
                          <a:latin typeface="+mn-lt"/>
                          <a:ea typeface="Calibri" panose="020F0502020204030204" pitchFamily="34" charset="0"/>
                          <a:cs typeface="Times New Roman" panose="02020603050405020304" pitchFamily="18" charset="0"/>
                        </a:rPr>
                        <a:t>,507</a:t>
                      </a:r>
                      <a:endParaRPr lang="da-DK"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dirty="0">
                          <a:solidFill>
                            <a:schemeClr val="tx1"/>
                          </a:solidFill>
                          <a:effectLst/>
                          <a:latin typeface="+mn-lt"/>
                          <a:ea typeface="Calibri" panose="020F0502020204030204" pitchFamily="34" charset="0"/>
                          <a:cs typeface="Times New Roman" panose="02020603050405020304" pitchFamily="18" charset="0"/>
                        </a:rPr>
                        <a:t>1</a:t>
                      </a:r>
                      <a:endParaRPr lang="da-DK"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,481</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,385</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531950438"/>
                  </a:ext>
                </a:extLst>
              </a:tr>
              <a:tr h="649665">
                <a:tc>
                  <a:txBody>
                    <a:bodyPr/>
                    <a:lstStyle/>
                    <a:p>
                      <a:pPr marL="36195" marR="36195" algn="ctr">
                        <a:lnSpc>
                          <a:spcPct val="107000"/>
                        </a:lnSpc>
                        <a:spcBef>
                          <a:spcPts val="300"/>
                        </a:spcBef>
                        <a:spcAft>
                          <a:spcPts val="300"/>
                        </a:spcAft>
                        <a:tabLst>
                          <a:tab pos="215900" algn="l"/>
                          <a:tab pos="396240" algn="l"/>
                          <a:tab pos="575945" algn="l"/>
                          <a:tab pos="756285" algn="l"/>
                        </a:tabLst>
                      </a:pPr>
                      <a:r>
                        <a:rPr lang="da-DK" sz="1400" b="1" kern="1000">
                          <a:solidFill>
                            <a:schemeClr val="bg1"/>
                          </a:solidFill>
                          <a:effectLst/>
                          <a:latin typeface="+mn-lt"/>
                          <a:ea typeface="Calibri" panose="020F0502020204030204" pitchFamily="34" charset="0"/>
                          <a:cs typeface="Times New Roman" panose="02020603050405020304" pitchFamily="18" charset="0"/>
                        </a:rPr>
                        <a:t>Dagsplan og aktiviteter</a:t>
                      </a:r>
                      <a:endParaRPr lang="da-DK" sz="24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,580</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,500</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dirty="0">
                          <a:solidFill>
                            <a:schemeClr val="tx1"/>
                          </a:solidFill>
                          <a:effectLst/>
                          <a:latin typeface="+mn-lt"/>
                          <a:ea typeface="Calibri" panose="020F0502020204030204" pitchFamily="34" charset="0"/>
                          <a:cs typeface="Times New Roman" panose="02020603050405020304" pitchFamily="18" charset="0"/>
                        </a:rPr>
                        <a:t>,670</a:t>
                      </a:r>
                      <a:endParaRPr lang="da-DK"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,481</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1</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,626</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3199258458"/>
                  </a:ext>
                </a:extLst>
              </a:tr>
              <a:tr h="649665">
                <a:tc>
                  <a:txBody>
                    <a:bodyPr/>
                    <a:lstStyle/>
                    <a:p>
                      <a:pPr marL="36195" marR="36195" algn="ctr">
                        <a:lnSpc>
                          <a:spcPct val="107000"/>
                        </a:lnSpc>
                        <a:spcBef>
                          <a:spcPts val="300"/>
                        </a:spcBef>
                        <a:spcAft>
                          <a:spcPts val="300"/>
                        </a:spcAft>
                        <a:tabLst>
                          <a:tab pos="215900" algn="l"/>
                          <a:tab pos="396240" algn="l"/>
                          <a:tab pos="575945" algn="l"/>
                          <a:tab pos="756285" algn="l"/>
                        </a:tabLst>
                      </a:pPr>
                      <a:r>
                        <a:rPr lang="da-DK" sz="1400" b="1" kern="1000" dirty="0">
                          <a:solidFill>
                            <a:schemeClr val="bg1"/>
                          </a:solidFill>
                          <a:effectLst/>
                          <a:latin typeface="+mn-lt"/>
                          <a:ea typeface="Calibri" panose="020F0502020204030204" pitchFamily="34" charset="0"/>
                          <a:cs typeface="Times New Roman" panose="02020603050405020304" pitchFamily="18" charset="0"/>
                        </a:rPr>
                        <a:t>Samarbejde m. forældre</a:t>
                      </a:r>
                      <a:endParaRPr lang="da-DK"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14381"/>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,464</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,416</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,526</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,358</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a:solidFill>
                            <a:schemeClr val="tx1"/>
                          </a:solidFill>
                          <a:effectLst/>
                          <a:latin typeface="+mn-lt"/>
                          <a:ea typeface="Calibri" panose="020F0502020204030204" pitchFamily="34" charset="0"/>
                          <a:cs typeface="Times New Roman" panose="02020603050405020304" pitchFamily="18" charset="0"/>
                        </a:rPr>
                        <a:t>,626</a:t>
                      </a:r>
                      <a:endParaRPr lang="da-DK" sz="2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36195" marR="36195">
                        <a:lnSpc>
                          <a:spcPct val="107000"/>
                        </a:lnSpc>
                        <a:spcBef>
                          <a:spcPts val="300"/>
                        </a:spcBef>
                        <a:spcAft>
                          <a:spcPts val="300"/>
                        </a:spcAft>
                        <a:tabLst>
                          <a:tab pos="215900" algn="l"/>
                          <a:tab pos="396240" algn="l"/>
                          <a:tab pos="575945" algn="l"/>
                          <a:tab pos="756285" algn="l"/>
                        </a:tabLst>
                      </a:pPr>
                      <a:r>
                        <a:rPr lang="da-DK" sz="1400" kern="1000" dirty="0">
                          <a:solidFill>
                            <a:schemeClr val="tx1"/>
                          </a:solidFill>
                          <a:effectLst/>
                          <a:latin typeface="+mn-lt"/>
                          <a:ea typeface="Calibri" panose="020F0502020204030204" pitchFamily="34" charset="0"/>
                          <a:cs typeface="Times New Roman" panose="02020603050405020304" pitchFamily="18" charset="0"/>
                        </a:rPr>
                        <a:t>1</a:t>
                      </a:r>
                      <a:endParaRPr lang="da-DK"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700123465"/>
                  </a:ext>
                </a:extLst>
              </a:tr>
            </a:tbl>
          </a:graphicData>
        </a:graphic>
      </p:graphicFrame>
      <p:sp>
        <p:nvSpPr>
          <p:cNvPr id="6" name="Tekstfelt 5">
            <a:extLst>
              <a:ext uri="{FF2B5EF4-FFF2-40B4-BE49-F238E27FC236}">
                <a16:creationId xmlns:a16="http://schemas.microsoft.com/office/drawing/2014/main" id="{ADF18A4D-D771-49B0-BC57-565474E03B16}"/>
              </a:ext>
            </a:extLst>
          </p:cNvPr>
          <p:cNvSpPr txBox="1"/>
          <p:nvPr/>
        </p:nvSpPr>
        <p:spPr>
          <a:xfrm>
            <a:off x="4561840" y="6243487"/>
            <a:ext cx="7630160" cy="523220"/>
          </a:xfrm>
          <a:prstGeom prst="rect">
            <a:avLst/>
          </a:prstGeom>
          <a:solidFill>
            <a:schemeClr val="bg1"/>
          </a:solidFill>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11A52"/>
                </a:solidFill>
                <a:effectLst/>
                <a:uLnTx/>
                <a:uFillTx/>
                <a:latin typeface="Arial"/>
                <a:ea typeface="+mn-ea"/>
                <a:cs typeface="+mn-cs"/>
              </a:rPr>
              <a:t>                                                                       (Nordahl, Hansen, Drugli &amp; Ringsmose, 2020)</a:t>
            </a:r>
          </a:p>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211A52"/>
              </a:solidFill>
              <a:effectLst/>
              <a:uLnTx/>
              <a:uFillTx/>
              <a:latin typeface="Arial"/>
              <a:ea typeface="+mn-ea"/>
              <a:cs typeface="+mn-cs"/>
            </a:endParaRPr>
          </a:p>
        </p:txBody>
      </p:sp>
      <p:sp>
        <p:nvSpPr>
          <p:cNvPr id="7" name="Ellipse 6">
            <a:extLst>
              <a:ext uri="{FF2B5EF4-FFF2-40B4-BE49-F238E27FC236}">
                <a16:creationId xmlns:a16="http://schemas.microsoft.com/office/drawing/2014/main" id="{E44349C1-23A3-4ADE-A35B-1184DCCDFE2F}"/>
              </a:ext>
            </a:extLst>
          </p:cNvPr>
          <p:cNvSpPr/>
          <p:nvPr/>
        </p:nvSpPr>
        <p:spPr>
          <a:xfrm>
            <a:off x="5140991" y="2344043"/>
            <a:ext cx="1042219" cy="4031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Ellipse 7">
            <a:extLst>
              <a:ext uri="{FF2B5EF4-FFF2-40B4-BE49-F238E27FC236}">
                <a16:creationId xmlns:a16="http://schemas.microsoft.com/office/drawing/2014/main" id="{852F6994-15CB-4BC7-913E-6490C1A33C03}"/>
              </a:ext>
            </a:extLst>
          </p:cNvPr>
          <p:cNvSpPr/>
          <p:nvPr/>
        </p:nvSpPr>
        <p:spPr>
          <a:xfrm>
            <a:off x="6685933" y="2412379"/>
            <a:ext cx="1042219" cy="4031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Ellipse 1">
            <a:extLst>
              <a:ext uri="{FF2B5EF4-FFF2-40B4-BE49-F238E27FC236}">
                <a16:creationId xmlns:a16="http://schemas.microsoft.com/office/drawing/2014/main" id="{9589E82D-B7DC-0940-5857-AFAFE6336FC5}"/>
              </a:ext>
            </a:extLst>
          </p:cNvPr>
          <p:cNvSpPr/>
          <p:nvPr/>
        </p:nvSpPr>
        <p:spPr>
          <a:xfrm>
            <a:off x="732174" y="2301420"/>
            <a:ext cx="1391266" cy="639572"/>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Ellipse 3">
            <a:extLst>
              <a:ext uri="{FF2B5EF4-FFF2-40B4-BE49-F238E27FC236}">
                <a16:creationId xmlns:a16="http://schemas.microsoft.com/office/drawing/2014/main" id="{DC66CE92-0FEE-0041-C12B-A28050B498CC}"/>
              </a:ext>
            </a:extLst>
          </p:cNvPr>
          <p:cNvSpPr/>
          <p:nvPr/>
        </p:nvSpPr>
        <p:spPr>
          <a:xfrm>
            <a:off x="3685818" y="2344043"/>
            <a:ext cx="1042219" cy="4031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Ellipse 9">
            <a:extLst>
              <a:ext uri="{FF2B5EF4-FFF2-40B4-BE49-F238E27FC236}">
                <a16:creationId xmlns:a16="http://schemas.microsoft.com/office/drawing/2014/main" id="{93CFD82B-2CEF-7C6C-C7AE-1CC5BF583DB8}"/>
              </a:ext>
            </a:extLst>
          </p:cNvPr>
          <p:cNvSpPr/>
          <p:nvPr/>
        </p:nvSpPr>
        <p:spPr>
          <a:xfrm>
            <a:off x="8272891" y="2363217"/>
            <a:ext cx="1042219" cy="40312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pic>
        <p:nvPicPr>
          <p:cNvPr id="9" name="Billede 8">
            <a:extLst>
              <a:ext uri="{FF2B5EF4-FFF2-40B4-BE49-F238E27FC236}">
                <a16:creationId xmlns:a16="http://schemas.microsoft.com/office/drawing/2014/main" id="{D294C059-CB65-AEAF-2F37-5E87E08E0F18}"/>
              </a:ext>
            </a:extLst>
          </p:cNvPr>
          <p:cNvPicPr>
            <a:picLocks noChangeAspect="1"/>
          </p:cNvPicPr>
          <p:nvPr/>
        </p:nvPicPr>
        <p:blipFill>
          <a:blip r:embed="rId2"/>
          <a:stretch>
            <a:fillRect/>
          </a:stretch>
        </p:blipFill>
        <p:spPr>
          <a:xfrm>
            <a:off x="6934650" y="6334713"/>
            <a:ext cx="1042219" cy="337574"/>
          </a:xfrm>
          <a:prstGeom prst="rect">
            <a:avLst/>
          </a:prstGeom>
        </p:spPr>
      </p:pic>
    </p:spTree>
    <p:extLst>
      <p:ext uri="{BB962C8B-B14F-4D97-AF65-F5344CB8AC3E}">
        <p14:creationId xmlns:p14="http://schemas.microsoft.com/office/powerpoint/2010/main" val="3876176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8A22E261-19AF-4201-9A41-4D9AD7D6209F}"/>
              </a:ext>
            </a:extLst>
          </p:cNvPr>
          <p:cNvSpPr>
            <a:spLocks noGrp="1"/>
          </p:cNvSpPr>
          <p:nvPr>
            <p:ph type="title"/>
          </p:nvPr>
        </p:nvSpPr>
        <p:spPr>
          <a:xfrm>
            <a:off x="587375" y="370290"/>
            <a:ext cx="6092826" cy="1474385"/>
          </a:xfrm>
        </p:spPr>
        <p:txBody>
          <a:bodyPr/>
          <a:lstStyle/>
          <a:p>
            <a:r>
              <a:rPr lang="en-US" dirty="0" err="1"/>
              <a:t>Ledelse</a:t>
            </a:r>
            <a:r>
              <a:rPr lang="en-US" dirty="0"/>
              <a:t> </a:t>
            </a:r>
            <a:r>
              <a:rPr lang="en-US" dirty="0" err="1"/>
              <a:t>af</a:t>
            </a:r>
            <a:r>
              <a:rPr lang="en-US" dirty="0"/>
              <a:t> </a:t>
            </a:r>
            <a:r>
              <a:rPr lang="en-US" dirty="0" err="1"/>
              <a:t>kvalitet</a:t>
            </a:r>
            <a:r>
              <a:rPr lang="en-US" dirty="0"/>
              <a:t> </a:t>
            </a:r>
            <a:r>
              <a:rPr lang="en-US" dirty="0" err="1"/>
              <a:t>gennem</a:t>
            </a:r>
            <a:r>
              <a:rPr lang="en-US" dirty="0"/>
              <a:t> </a:t>
            </a:r>
            <a:r>
              <a:rPr lang="en-US" dirty="0" err="1"/>
              <a:t>faglig</a:t>
            </a:r>
            <a:r>
              <a:rPr lang="en-US" dirty="0"/>
              <a:t> </a:t>
            </a:r>
            <a:r>
              <a:rPr lang="en-US" dirty="0" err="1"/>
              <a:t>ledelse</a:t>
            </a:r>
            <a:endParaRPr lang="en-US" dirty="0"/>
          </a:p>
        </p:txBody>
      </p:sp>
      <p:sp>
        <p:nvSpPr>
          <p:cNvPr id="4" name="Pladsholder til tekst 3">
            <a:extLst>
              <a:ext uri="{FF2B5EF4-FFF2-40B4-BE49-F238E27FC236}">
                <a16:creationId xmlns:a16="http://schemas.microsoft.com/office/drawing/2014/main" id="{CDF375AF-5B49-4A4E-A8C6-4B79083C4A15}"/>
              </a:ext>
            </a:extLst>
          </p:cNvPr>
          <p:cNvSpPr>
            <a:spLocks noGrp="1"/>
          </p:cNvSpPr>
          <p:nvPr>
            <p:ph type="body" sz="quarter" idx="12"/>
          </p:nvPr>
        </p:nvSpPr>
        <p:spPr>
          <a:xfrm>
            <a:off x="587375" y="2065337"/>
            <a:ext cx="10620094" cy="3704284"/>
          </a:xfrm>
        </p:spPr>
        <p:txBody>
          <a:bodyPr>
            <a:normAutofit/>
          </a:bodyPr>
          <a:lstStyle/>
          <a:p>
            <a:r>
              <a:rPr lang="sv-SE" sz="1800" i="1" dirty="0"/>
              <a:t>”</a:t>
            </a:r>
            <a:r>
              <a:rPr lang="sv-SE" sz="1800" i="1" dirty="0" err="1"/>
              <a:t>Der</a:t>
            </a:r>
            <a:r>
              <a:rPr lang="sv-SE" sz="1800" i="1" dirty="0"/>
              <a:t> er en direkte </a:t>
            </a:r>
            <a:r>
              <a:rPr lang="sv-SE" sz="1800" i="1" dirty="0" err="1"/>
              <a:t>sammenhæng</a:t>
            </a:r>
            <a:r>
              <a:rPr lang="sv-SE" sz="1800" i="1" dirty="0"/>
              <a:t> </a:t>
            </a:r>
            <a:r>
              <a:rPr lang="sv-SE" sz="1800" i="1" dirty="0" err="1"/>
              <a:t>mellem</a:t>
            </a:r>
            <a:r>
              <a:rPr lang="sv-SE" sz="1800" i="1" dirty="0"/>
              <a:t> </a:t>
            </a:r>
            <a:r>
              <a:rPr lang="sv-SE" sz="1800" i="1" dirty="0" err="1"/>
              <a:t>ledelse</a:t>
            </a:r>
            <a:r>
              <a:rPr lang="sv-SE" sz="1800" i="1" dirty="0"/>
              <a:t> og </a:t>
            </a:r>
            <a:r>
              <a:rPr lang="sv-SE" sz="1800" i="1" dirty="0" err="1"/>
              <a:t>børns</a:t>
            </a:r>
            <a:r>
              <a:rPr lang="sv-SE" sz="1800" i="1" dirty="0"/>
              <a:t> </a:t>
            </a:r>
            <a:r>
              <a:rPr lang="sv-SE" sz="1800" i="1" dirty="0" err="1"/>
              <a:t>udkomme</a:t>
            </a:r>
            <a:r>
              <a:rPr lang="sv-SE" sz="1800" i="1" dirty="0"/>
              <a:t> – </a:t>
            </a:r>
            <a:r>
              <a:rPr lang="sv-SE" sz="1800" i="1" dirty="0" err="1"/>
              <a:t>mellem</a:t>
            </a:r>
            <a:r>
              <a:rPr lang="sv-SE" sz="1800" i="1" dirty="0"/>
              <a:t> kvalitet og </a:t>
            </a:r>
            <a:r>
              <a:rPr lang="sv-SE" sz="1800" i="1" dirty="0" err="1"/>
              <a:t>børns</a:t>
            </a:r>
            <a:r>
              <a:rPr lang="sv-SE" sz="1800" i="1" dirty="0"/>
              <a:t> </a:t>
            </a:r>
            <a:r>
              <a:rPr lang="sv-SE" sz="1800" i="1" dirty="0" err="1"/>
              <a:t>udkomme</a:t>
            </a:r>
            <a:r>
              <a:rPr lang="sv-SE" sz="1800" i="1" dirty="0"/>
              <a:t>, socialt, kognitivt og </a:t>
            </a:r>
            <a:r>
              <a:rPr lang="sv-SE" sz="1800" i="1" dirty="0" err="1"/>
              <a:t>emotionelt</a:t>
            </a:r>
            <a:r>
              <a:rPr lang="sv-SE" sz="1800" i="1" dirty="0"/>
              <a:t>” (</a:t>
            </a:r>
            <a:r>
              <a:rPr lang="sv-SE" sz="1800" i="1" dirty="0" err="1"/>
              <a:t>Marzano</a:t>
            </a:r>
            <a:r>
              <a:rPr lang="sv-SE" sz="1800" i="1" dirty="0"/>
              <a:t> &amp; </a:t>
            </a:r>
            <a:r>
              <a:rPr lang="sv-SE" sz="1800" i="1" dirty="0" err="1"/>
              <a:t>DuFour</a:t>
            </a:r>
            <a:r>
              <a:rPr lang="sv-SE" sz="1800" i="1" dirty="0"/>
              <a:t>, 2015; </a:t>
            </a:r>
            <a:r>
              <a:rPr lang="sv-SE" sz="1800" i="1" dirty="0" err="1"/>
              <a:t>Taggart</a:t>
            </a:r>
            <a:r>
              <a:rPr lang="sv-SE" sz="1800" i="1" dirty="0"/>
              <a:t> et al., 2015; Robinson, 2014).</a:t>
            </a:r>
          </a:p>
          <a:p>
            <a:r>
              <a:rPr lang="da-DK" sz="1800" dirty="0">
                <a:cs typeface="Calibri" panose="020F0502020204030204" pitchFamily="34" charset="0"/>
              </a:rPr>
              <a:t>Ledelseskommissionens definition af ledelse, hvor ledelse er: </a:t>
            </a:r>
            <a:br>
              <a:rPr lang="da-DK" sz="1800" dirty="0">
                <a:cs typeface="Calibri" panose="020F0502020204030204" pitchFamily="34" charset="0"/>
              </a:rPr>
            </a:br>
            <a:r>
              <a:rPr lang="da-DK" sz="1800" i="1" dirty="0">
                <a:cs typeface="Calibri" panose="020F0502020204030204" pitchFamily="34" charset="0"/>
              </a:rPr>
              <a:t>”En praksis, der handler om at sætte retning og skabe resultater sammen med og via andre </a:t>
            </a:r>
            <a:r>
              <a:rPr lang="da-DK" sz="1800" dirty="0">
                <a:cs typeface="Calibri" panose="020F0502020204030204" pitchFamily="34" charset="0"/>
              </a:rPr>
              <a:t>(2018: 9)</a:t>
            </a:r>
          </a:p>
          <a:p>
            <a:endParaRPr lang="da-DK" sz="1800" dirty="0">
              <a:latin typeface="Calibri" panose="020F0502020204030204" pitchFamily="34" charset="0"/>
              <a:cs typeface="Calibri" panose="020F0502020204030204" pitchFamily="34" charset="0"/>
            </a:endParaRPr>
          </a:p>
          <a:p>
            <a:endParaRPr lang="da-DK" sz="1800" dirty="0">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8FB69D60-D26F-4A6F-B682-AD535D931C41}"/>
              </a:ext>
            </a:extLst>
          </p:cNvPr>
          <p:cNvGraphicFramePr/>
          <p:nvPr/>
        </p:nvGraphicFramePr>
        <p:xfrm>
          <a:off x="1078461" y="2961002"/>
          <a:ext cx="7693006" cy="4488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7352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DC54E7-4394-42EA-9277-73509D2A36E9}"/>
              </a:ext>
            </a:extLst>
          </p:cNvPr>
          <p:cNvSpPr>
            <a:spLocks noGrp="1"/>
          </p:cNvSpPr>
          <p:nvPr>
            <p:ph type="title"/>
          </p:nvPr>
        </p:nvSpPr>
        <p:spPr>
          <a:xfrm>
            <a:off x="587373" y="370290"/>
            <a:ext cx="9438753" cy="1474385"/>
          </a:xfrm>
        </p:spPr>
        <p:txBody>
          <a:bodyPr/>
          <a:lstStyle/>
          <a:p>
            <a:r>
              <a:rPr lang="da-DK" dirty="0"/>
              <a:t>Ledelse af kvalitet som ledelse af organisatoriske læreprocesser</a:t>
            </a:r>
          </a:p>
        </p:txBody>
      </p:sp>
      <p:sp>
        <p:nvSpPr>
          <p:cNvPr id="4" name="Pladsholder til tekst 3">
            <a:extLst>
              <a:ext uri="{FF2B5EF4-FFF2-40B4-BE49-F238E27FC236}">
                <a16:creationId xmlns:a16="http://schemas.microsoft.com/office/drawing/2014/main" id="{CBDED415-428C-431B-82F3-0AB5222300A8}"/>
              </a:ext>
            </a:extLst>
          </p:cNvPr>
          <p:cNvSpPr>
            <a:spLocks noGrp="1"/>
          </p:cNvSpPr>
          <p:nvPr>
            <p:ph type="body" sz="quarter" idx="12"/>
          </p:nvPr>
        </p:nvSpPr>
        <p:spPr>
          <a:xfrm>
            <a:off x="587375" y="1866190"/>
            <a:ext cx="10620094" cy="4174098"/>
          </a:xfrm>
        </p:spPr>
        <p:txBody>
          <a:bodyPr>
            <a:normAutofit/>
          </a:bodyPr>
          <a:lstStyle/>
          <a:p>
            <a:r>
              <a:rPr lang="da-DK" sz="1800" dirty="0"/>
              <a:t>Faglig ledelse forstås som en ledelsesadfærd, der er rettet mod den faglige kvalitet, hvor man både skal sikre en fælles forståelse af </a:t>
            </a:r>
            <a:r>
              <a:rPr lang="da-DK" sz="1800" i="1" dirty="0"/>
              <a:t>(LÆS: ledelse af organisatorisk læring)</a:t>
            </a:r>
            <a:r>
              <a:rPr lang="da-DK" sz="1800" dirty="0"/>
              <a:t>, hvad faglig kvalitet er, og understøtte, at opgaveløsningen lever op til denne forståelse (Grøn &amp; Møller 2019)</a:t>
            </a:r>
          </a:p>
          <a:p>
            <a:pPr marL="0" indent="0">
              <a:buNone/>
            </a:pPr>
            <a:endParaRPr lang="da-DK" sz="1800" dirty="0"/>
          </a:p>
          <a:p>
            <a:r>
              <a:rPr lang="da-DK" sz="1800" dirty="0"/>
              <a:t>Ifølge Lund (2020) indebærer faglig ledelse særligt tre ting: </a:t>
            </a:r>
          </a:p>
          <a:p>
            <a:pPr marL="338138" lvl="1" indent="0">
              <a:buNone/>
            </a:pPr>
            <a:r>
              <a:rPr lang="da-DK" sz="1800" dirty="0"/>
              <a:t>1) At skabe overensstemmelse mellem faglige normer (det pædagogiske grundsyn) og organisatoriske mål. Dette indebærer at skabe en fælles forståelse af professionel kvalitet i organisationen, samt at sætte en klar retning for den professionelle indsats på en måde, så det understøtter de organisatoriske mål </a:t>
            </a:r>
          </a:p>
          <a:p>
            <a:pPr marL="338138" lvl="1" indent="0">
              <a:buNone/>
            </a:pPr>
            <a:r>
              <a:rPr lang="da-DK" sz="1800" dirty="0"/>
              <a:t>2) At udvikle faglig viden til at understøtte organisatorisk målopfyldelse</a:t>
            </a:r>
          </a:p>
          <a:p>
            <a:pPr marL="338138" lvl="1" indent="0">
              <a:buNone/>
            </a:pPr>
            <a:r>
              <a:rPr lang="da-DK" sz="1800" dirty="0"/>
              <a:t>3) At aktivere faglige normer og viden i den professionelle praksis</a:t>
            </a:r>
          </a:p>
        </p:txBody>
      </p:sp>
    </p:spTree>
    <p:extLst>
      <p:ext uri="{BB962C8B-B14F-4D97-AF65-F5344CB8AC3E}">
        <p14:creationId xmlns:p14="http://schemas.microsoft.com/office/powerpoint/2010/main" val="3996010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udendørs genstand, skærmbillede&#10;&#10;Automatisk genereret beskrivelse">
            <a:extLst>
              <a:ext uri="{FF2B5EF4-FFF2-40B4-BE49-F238E27FC236}">
                <a16:creationId xmlns:a16="http://schemas.microsoft.com/office/drawing/2014/main" id="{F040DA08-E5AC-4CBC-B888-96922743C3BF}"/>
              </a:ext>
            </a:extLst>
          </p:cNvPr>
          <p:cNvPicPr>
            <a:picLocks noChangeAspect="1"/>
          </p:cNvPicPr>
          <p:nvPr/>
        </p:nvPicPr>
        <p:blipFill>
          <a:blip r:embed="rId2"/>
          <a:stretch>
            <a:fillRect/>
          </a:stretch>
        </p:blipFill>
        <p:spPr>
          <a:xfrm rot="21600000">
            <a:off x="7101840" y="81654"/>
            <a:ext cx="5090160" cy="7169238"/>
          </a:xfrm>
          <a:prstGeom prst="rect">
            <a:avLst/>
          </a:prstGeom>
          <a:noFill/>
        </p:spPr>
      </p:pic>
      <p:sp>
        <p:nvSpPr>
          <p:cNvPr id="2" name="Pladsholder til slidenummer 1">
            <a:extLst>
              <a:ext uri="{FF2B5EF4-FFF2-40B4-BE49-F238E27FC236}">
                <a16:creationId xmlns:a16="http://schemas.microsoft.com/office/drawing/2014/main" id="{6E4E95C0-76A0-40AF-BB2A-11BA8A1141B4}"/>
              </a:ext>
            </a:extLst>
          </p:cNvPr>
          <p:cNvSpPr>
            <a:spLocks noGrp="1"/>
          </p:cNvSpPr>
          <p:nvPr>
            <p:ph type="sldNum" sz="quarter" idx="10"/>
          </p:nvPr>
        </p:nvSpPr>
        <p:spPr>
          <a:xfrm>
            <a:off x="11339887" y="593223"/>
            <a:ext cx="571468" cy="227164"/>
          </a:xfrm>
        </p:spPr>
        <p:txBody>
          <a:bodyPr anchor="ctr">
            <a:normAutofit/>
          </a:bodyPr>
          <a:lstStyle/>
          <a:p>
            <a:pPr marL="0" marR="0" lvl="0" indent="0" algn="r" defTabSz="914330" rtl="0" eaLnBrk="1" fontAlgn="auto" latinLnBrk="0" hangingPunct="1">
              <a:lnSpc>
                <a:spcPct val="100000"/>
              </a:lnSpc>
              <a:spcBef>
                <a:spcPts val="0"/>
              </a:spcBef>
              <a:spcAft>
                <a:spcPts val="60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600"/>
                </a:spcAft>
                <a:buClrTx/>
                <a:buSzTx/>
                <a:buFontTx/>
                <a:buNone/>
                <a:tabLst/>
                <a:defRPr/>
              </a:pPr>
              <a:t>23</a:t>
            </a:fld>
            <a:endParaRPr kumimoji="0" lang="en-US" sz="1000" b="1" i="0" u="none" strike="noStrike" kern="1200" cap="none" spc="0" normalizeH="0" baseline="0" noProof="0">
              <a:ln>
                <a:noFill/>
              </a:ln>
              <a:solidFill>
                <a:srgbClr val="211A52">
                  <a:alpha val="70000"/>
                </a:srgbClr>
              </a:solidFill>
              <a:effectLst/>
              <a:uLnTx/>
              <a:uFillTx/>
              <a:latin typeface="Arial"/>
            </a:endParaRPr>
          </a:p>
        </p:txBody>
      </p:sp>
      <p:pic>
        <p:nvPicPr>
          <p:cNvPr id="6" name="Picture 2" descr="https://www.vive.dk/media/3673/temaer-i-faglig-ledelsed_side_2.png?height=0&amp;width=0&amp;mode=max&amp;anchor=center&amp;rnd=132621788150000000&amp;upscale=false&amp;format=webp">
            <a:extLst>
              <a:ext uri="{FF2B5EF4-FFF2-40B4-BE49-F238E27FC236}">
                <a16:creationId xmlns:a16="http://schemas.microsoft.com/office/drawing/2014/main" id="{D43BBFF0-0557-4CF6-9A96-D9A7A7250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20" y="1749071"/>
            <a:ext cx="4753232" cy="42382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BFB637F9-2FF2-4FB0-91FB-BFE25531A96F}"/>
              </a:ext>
            </a:extLst>
          </p:cNvPr>
          <p:cNvSpPr>
            <a:spLocks noGrp="1"/>
          </p:cNvSpPr>
          <p:nvPr>
            <p:ph type="title"/>
          </p:nvPr>
        </p:nvSpPr>
        <p:spPr>
          <a:xfrm>
            <a:off x="587374" y="359273"/>
            <a:ext cx="6392546" cy="1621619"/>
          </a:xfrm>
        </p:spPr>
        <p:txBody>
          <a:bodyPr anchor="t">
            <a:normAutofit/>
          </a:bodyPr>
          <a:lstStyle/>
          <a:p>
            <a:pPr>
              <a:lnSpc>
                <a:spcPct val="90000"/>
              </a:lnSpc>
            </a:pPr>
            <a:r>
              <a:rPr lang="da-DK" sz="1100" dirty="0"/>
              <a:t>De mest betydningsfulde ledelseshandlinger i faglig ledelse på dagtilbudsområdet systematiseret i tre centrale temaer og syv tilhørende kerneelementer</a:t>
            </a:r>
            <a:br>
              <a:rPr lang="da-DK" sz="1100" dirty="0"/>
            </a:br>
            <a:endParaRPr lang="en-US" sz="2300" dirty="0"/>
          </a:p>
        </p:txBody>
      </p:sp>
    </p:spTree>
    <p:extLst>
      <p:ext uri="{BB962C8B-B14F-4D97-AF65-F5344CB8AC3E}">
        <p14:creationId xmlns:p14="http://schemas.microsoft.com/office/powerpoint/2010/main" val="1178790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731FDC-191D-59EF-8B93-F135FC91C74A}"/>
              </a:ext>
            </a:extLst>
          </p:cNvPr>
          <p:cNvSpPr>
            <a:spLocks noGrp="1"/>
          </p:cNvSpPr>
          <p:nvPr>
            <p:ph type="title"/>
          </p:nvPr>
        </p:nvSpPr>
        <p:spPr>
          <a:xfrm>
            <a:off x="587374" y="370290"/>
            <a:ext cx="11513186" cy="1474385"/>
          </a:xfrm>
        </p:spPr>
        <p:txBody>
          <a:bodyPr/>
          <a:lstStyle/>
          <a:p>
            <a:r>
              <a:rPr lang="da-DK" sz="2800" dirty="0"/>
              <a:t>Dagtilbud A i X Kommune</a:t>
            </a:r>
            <a:br>
              <a:rPr lang="da-DK" sz="2800" dirty="0"/>
            </a:br>
            <a:r>
              <a:rPr lang="da-DK" sz="2000" b="0" i="1" dirty="0"/>
              <a:t>Personalets vurderinger af egen ledelse (</a:t>
            </a:r>
            <a:r>
              <a:rPr lang="da-DK" sz="2000" b="0" i="1" dirty="0">
                <a:solidFill>
                  <a:srgbClr val="7CB5EC"/>
                </a:solidFill>
              </a:rPr>
              <a:t>2016</a:t>
            </a:r>
            <a:r>
              <a:rPr lang="da-DK" sz="2000" b="0" i="1" dirty="0"/>
              <a:t> – 2021)</a:t>
            </a:r>
            <a:endParaRPr lang="da-DK" b="0" i="1" dirty="0"/>
          </a:p>
        </p:txBody>
      </p:sp>
      <p:pic>
        <p:nvPicPr>
          <p:cNvPr id="5" name="Billede 4">
            <a:extLst>
              <a:ext uri="{FF2B5EF4-FFF2-40B4-BE49-F238E27FC236}">
                <a16:creationId xmlns:a16="http://schemas.microsoft.com/office/drawing/2014/main" id="{62D52DA2-EE3B-2D09-F860-B423C3AB9731}"/>
              </a:ext>
            </a:extLst>
          </p:cNvPr>
          <p:cNvPicPr>
            <a:picLocks noChangeAspect="1"/>
          </p:cNvPicPr>
          <p:nvPr/>
        </p:nvPicPr>
        <p:blipFill rotWithShape="1">
          <a:blip r:embed="rId2"/>
          <a:srcRect t="10193" b="62062"/>
          <a:stretch/>
        </p:blipFill>
        <p:spPr>
          <a:xfrm>
            <a:off x="585092" y="1737360"/>
            <a:ext cx="7319649" cy="1468120"/>
          </a:xfrm>
          <a:prstGeom prst="rect">
            <a:avLst/>
          </a:prstGeom>
        </p:spPr>
      </p:pic>
      <p:pic>
        <p:nvPicPr>
          <p:cNvPr id="6" name="Billede 5">
            <a:extLst>
              <a:ext uri="{FF2B5EF4-FFF2-40B4-BE49-F238E27FC236}">
                <a16:creationId xmlns:a16="http://schemas.microsoft.com/office/drawing/2014/main" id="{71C18BB4-0754-0E41-C1A4-FBAF3993B825}"/>
              </a:ext>
            </a:extLst>
          </p:cNvPr>
          <p:cNvPicPr>
            <a:picLocks noChangeAspect="1"/>
          </p:cNvPicPr>
          <p:nvPr/>
        </p:nvPicPr>
        <p:blipFill rotWithShape="1">
          <a:blip r:embed="rId3"/>
          <a:srcRect t="40908" b="28714"/>
          <a:stretch/>
        </p:blipFill>
        <p:spPr>
          <a:xfrm>
            <a:off x="587374" y="3205480"/>
            <a:ext cx="7321931" cy="1442720"/>
          </a:xfrm>
          <a:prstGeom prst="rect">
            <a:avLst/>
          </a:prstGeom>
        </p:spPr>
      </p:pic>
      <p:sp>
        <p:nvSpPr>
          <p:cNvPr id="2" name="Tekstfelt 1">
            <a:extLst>
              <a:ext uri="{FF2B5EF4-FFF2-40B4-BE49-F238E27FC236}">
                <a16:creationId xmlns:a16="http://schemas.microsoft.com/office/drawing/2014/main" id="{9D754DA9-F99B-7570-D502-33DF423C78B2}"/>
              </a:ext>
            </a:extLst>
          </p:cNvPr>
          <p:cNvSpPr txBox="1"/>
          <p:nvPr/>
        </p:nvSpPr>
        <p:spPr>
          <a:xfrm>
            <a:off x="6746240" y="4720453"/>
            <a:ext cx="1239520" cy="276999"/>
          </a:xfrm>
          <a:prstGeom prst="rect">
            <a:avLst/>
          </a:prstGeom>
          <a:noFill/>
        </p:spPr>
        <p:txBody>
          <a:bodyPr wrap="square">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11A52"/>
                </a:solidFill>
                <a:effectLst/>
                <a:uLnTx/>
                <a:uFillTx/>
                <a:latin typeface="Arial"/>
                <a:ea typeface="+mn-ea"/>
                <a:cs typeface="+mn-cs"/>
              </a:rPr>
              <a:t>(Hansen, 2023)</a:t>
            </a:r>
          </a:p>
        </p:txBody>
      </p:sp>
      <p:pic>
        <p:nvPicPr>
          <p:cNvPr id="4" name="Billede 3">
            <a:extLst>
              <a:ext uri="{FF2B5EF4-FFF2-40B4-BE49-F238E27FC236}">
                <a16:creationId xmlns:a16="http://schemas.microsoft.com/office/drawing/2014/main" id="{703AD1DD-AE4E-5B4B-938F-6DAA933FB152}"/>
              </a:ext>
            </a:extLst>
          </p:cNvPr>
          <p:cNvPicPr>
            <a:picLocks noChangeAspect="1"/>
          </p:cNvPicPr>
          <p:nvPr/>
        </p:nvPicPr>
        <p:blipFill>
          <a:blip r:embed="rId4"/>
          <a:stretch>
            <a:fillRect/>
          </a:stretch>
        </p:blipFill>
        <p:spPr>
          <a:xfrm>
            <a:off x="7132320" y="6163173"/>
            <a:ext cx="1097086" cy="355345"/>
          </a:xfrm>
          <a:prstGeom prst="rect">
            <a:avLst/>
          </a:prstGeom>
        </p:spPr>
      </p:pic>
    </p:spTree>
    <p:extLst>
      <p:ext uri="{BB962C8B-B14F-4D97-AF65-F5344CB8AC3E}">
        <p14:creationId xmlns:p14="http://schemas.microsoft.com/office/powerpoint/2010/main" val="3838003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91DD6C5-4C2D-CADD-15AF-08D29FA0A79B}"/>
              </a:ext>
            </a:extLst>
          </p:cNvPr>
          <p:cNvSpPr>
            <a:spLocks noGrp="1"/>
          </p:cNvSpPr>
          <p:nvPr>
            <p:ph type="title"/>
          </p:nvPr>
        </p:nvSpPr>
        <p:spPr>
          <a:xfrm>
            <a:off x="587374" y="370290"/>
            <a:ext cx="11472546" cy="1474385"/>
          </a:xfrm>
        </p:spPr>
        <p:txBody>
          <a:bodyPr/>
          <a:lstStyle/>
          <a:p>
            <a:r>
              <a:rPr lang="da-DK" sz="2800" dirty="0"/>
              <a:t>Dagtilbud A i X Kommune </a:t>
            </a:r>
            <a:br>
              <a:rPr lang="da-DK" sz="2800" dirty="0"/>
            </a:br>
            <a:r>
              <a:rPr lang="da-DK" sz="2000" b="0" i="1" dirty="0"/>
              <a:t>4-5-6-årige børns vurderinger af egen dagtilbudshverdag (</a:t>
            </a:r>
            <a:r>
              <a:rPr lang="da-DK" sz="2000" b="0" i="1" dirty="0">
                <a:solidFill>
                  <a:srgbClr val="7CB5EC"/>
                </a:solidFill>
              </a:rPr>
              <a:t>2016</a:t>
            </a:r>
            <a:r>
              <a:rPr lang="da-DK" sz="2000" b="0" i="1" dirty="0"/>
              <a:t> – 2021)</a:t>
            </a:r>
            <a:endParaRPr lang="da-DK" sz="2800" b="0" i="1" dirty="0"/>
          </a:p>
        </p:txBody>
      </p:sp>
      <p:pic>
        <p:nvPicPr>
          <p:cNvPr id="5" name="Billede 4">
            <a:extLst>
              <a:ext uri="{FF2B5EF4-FFF2-40B4-BE49-F238E27FC236}">
                <a16:creationId xmlns:a16="http://schemas.microsoft.com/office/drawing/2014/main" id="{3E842327-50C8-6B32-30ED-C3DC050B3428}"/>
              </a:ext>
            </a:extLst>
          </p:cNvPr>
          <p:cNvPicPr>
            <a:picLocks noChangeAspect="1"/>
          </p:cNvPicPr>
          <p:nvPr/>
        </p:nvPicPr>
        <p:blipFill rotWithShape="1">
          <a:blip r:embed="rId3"/>
          <a:srcRect t="11971"/>
          <a:stretch/>
        </p:blipFill>
        <p:spPr>
          <a:xfrm>
            <a:off x="587373" y="2034856"/>
            <a:ext cx="9843907" cy="4701224"/>
          </a:xfrm>
          <a:prstGeom prst="rect">
            <a:avLst/>
          </a:prstGeom>
        </p:spPr>
      </p:pic>
      <p:sp>
        <p:nvSpPr>
          <p:cNvPr id="2" name="Tekstfelt 1">
            <a:extLst>
              <a:ext uri="{FF2B5EF4-FFF2-40B4-BE49-F238E27FC236}">
                <a16:creationId xmlns:a16="http://schemas.microsoft.com/office/drawing/2014/main" id="{E7FBBA35-6100-2EA2-4BD0-517CFF7FFAB5}"/>
              </a:ext>
            </a:extLst>
          </p:cNvPr>
          <p:cNvSpPr txBox="1"/>
          <p:nvPr/>
        </p:nvSpPr>
        <p:spPr>
          <a:xfrm>
            <a:off x="9191760" y="6483763"/>
            <a:ext cx="1239520" cy="276999"/>
          </a:xfrm>
          <a:prstGeom prst="rect">
            <a:avLst/>
          </a:prstGeom>
          <a:noFill/>
        </p:spPr>
        <p:txBody>
          <a:bodyPr wrap="square">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11A52"/>
                </a:solidFill>
                <a:effectLst/>
                <a:uLnTx/>
                <a:uFillTx/>
                <a:latin typeface="Arial"/>
                <a:ea typeface="+mn-ea"/>
                <a:cs typeface="+mn-cs"/>
              </a:rPr>
              <a:t>(Hansen, 2023)</a:t>
            </a:r>
          </a:p>
        </p:txBody>
      </p:sp>
      <p:pic>
        <p:nvPicPr>
          <p:cNvPr id="7" name="Billede 6" descr="Et billede, der indeholder tekst, clipart&#10;&#10;Automatisk genereret beskrivelse">
            <a:extLst>
              <a:ext uri="{FF2B5EF4-FFF2-40B4-BE49-F238E27FC236}">
                <a16:creationId xmlns:a16="http://schemas.microsoft.com/office/drawing/2014/main" id="{CBC996FA-F2FB-88A3-34DB-84BF1C319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0036" y="6468872"/>
            <a:ext cx="824972" cy="267208"/>
          </a:xfrm>
          <a:prstGeom prst="rect">
            <a:avLst/>
          </a:prstGeom>
        </p:spPr>
      </p:pic>
    </p:spTree>
    <p:extLst>
      <p:ext uri="{BB962C8B-B14F-4D97-AF65-F5344CB8AC3E}">
        <p14:creationId xmlns:p14="http://schemas.microsoft.com/office/powerpoint/2010/main" val="1161633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87373" y="370290"/>
            <a:ext cx="5832477" cy="1474385"/>
          </a:xfrm>
        </p:spPr>
        <p:txBody>
          <a:bodyPr/>
          <a:lstStyle/>
          <a:p>
            <a:r>
              <a:rPr lang="da-DK" dirty="0"/>
              <a:t>Ingen er bedst alene</a:t>
            </a:r>
          </a:p>
        </p:txBody>
      </p:sp>
      <p:sp>
        <p:nvSpPr>
          <p:cNvPr id="3" name="Text Placeholder 2"/>
          <p:cNvSpPr>
            <a:spLocks noGrp="1"/>
          </p:cNvSpPr>
          <p:nvPr>
            <p:ph type="body" sz="quarter" idx="12"/>
          </p:nvPr>
        </p:nvSpPr>
        <p:spPr>
          <a:xfrm>
            <a:off x="659801" y="2065336"/>
            <a:ext cx="5962379" cy="4229287"/>
          </a:xfrm>
        </p:spPr>
        <p:txBody>
          <a:bodyPr>
            <a:normAutofit/>
          </a:bodyPr>
          <a:lstStyle/>
          <a:p>
            <a:pPr marL="0" indent="0">
              <a:buNone/>
            </a:pPr>
            <a:r>
              <a:rPr lang="da-DK" sz="2000" dirty="0"/>
              <a:t>”Kompetence og professionalisme må forstås som noget, der karakteriserer et helt dagtilbudssystem og ikke blot den enkelte medarbejder” (Urban m.fl., 2011).</a:t>
            </a:r>
          </a:p>
          <a:p>
            <a:pPr marL="0" indent="0">
              <a:buNone/>
            </a:pPr>
            <a:r>
              <a:rPr lang="da-DK" sz="2000" dirty="0"/>
              <a:t>”Intet menneske alene har den viden, de færdigheder og det talent, der skal til for at lede en kommunes dagtilbudsudvikling, forbedre det enkelte dagtilbud eller møde behovene hos det enkelte barn” (efter </a:t>
            </a:r>
            <a:r>
              <a:rPr lang="da-DK" sz="2000" dirty="0" err="1"/>
              <a:t>DuFour</a:t>
            </a:r>
            <a:r>
              <a:rPr lang="da-DK" sz="2000" dirty="0"/>
              <a:t> &amp; </a:t>
            </a:r>
            <a:r>
              <a:rPr lang="da-DK" sz="2000" dirty="0" err="1"/>
              <a:t>Marzano</a:t>
            </a:r>
            <a:r>
              <a:rPr lang="da-DK" sz="2000" dirty="0"/>
              <a:t> 2015: 15).</a:t>
            </a:r>
          </a:p>
          <a:p>
            <a:pPr marL="0" indent="0">
              <a:buNone/>
            </a:pPr>
            <a:endParaRPr lang="da-DK" sz="1800" dirty="0"/>
          </a:p>
          <a:p>
            <a:pPr marL="0" indent="0">
              <a:buNone/>
            </a:pPr>
            <a:endParaRPr lang="da-DK" sz="1800" dirty="0"/>
          </a:p>
        </p:txBody>
      </p:sp>
      <p:graphicFrame>
        <p:nvGraphicFramePr>
          <p:cNvPr id="5" name="Pladsholder til indhold 6"/>
          <p:cNvGraphicFramePr>
            <a:graphicFrameLocks/>
          </p:cNvGraphicFramePr>
          <p:nvPr/>
        </p:nvGraphicFramePr>
        <p:xfrm>
          <a:off x="6899831" y="1107482"/>
          <a:ext cx="5600808" cy="444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Rett pil 4"/>
          <p:cNvCxnSpPr>
            <a:cxnSpLocks noChangeShapeType="1"/>
          </p:cNvCxnSpPr>
          <p:nvPr/>
        </p:nvCxnSpPr>
        <p:spPr bwMode="auto">
          <a:xfrm flipH="1">
            <a:off x="7322086" y="5554682"/>
            <a:ext cx="4680520" cy="0"/>
          </a:xfrm>
          <a:prstGeom prst="straightConnector1">
            <a:avLst/>
          </a:prstGeom>
          <a:noFill/>
          <a:ln w="31750">
            <a:solidFill>
              <a:schemeClr val="tx1"/>
            </a:solidFill>
            <a:round/>
            <a:headEnd type="arrow" w="med" len="med"/>
            <a:tailEnd type="arrow" w="med" len="med"/>
          </a:ln>
        </p:spPr>
      </p:cxnSp>
      <p:cxnSp>
        <p:nvCxnSpPr>
          <p:cNvPr id="7" name="Rett pil 4"/>
          <p:cNvCxnSpPr>
            <a:cxnSpLocks noChangeShapeType="1"/>
          </p:cNvCxnSpPr>
          <p:nvPr/>
        </p:nvCxnSpPr>
        <p:spPr bwMode="auto">
          <a:xfrm>
            <a:off x="12002606" y="1210022"/>
            <a:ext cx="0" cy="3888432"/>
          </a:xfrm>
          <a:prstGeom prst="straightConnector1">
            <a:avLst/>
          </a:prstGeom>
          <a:noFill/>
          <a:ln w="31750">
            <a:solidFill>
              <a:schemeClr val="tx1"/>
            </a:solidFill>
            <a:round/>
            <a:headEnd type="arrow" w="med" len="med"/>
            <a:tailEnd type="arrow" w="med" len="med"/>
          </a:ln>
        </p:spPr>
      </p:cxnSp>
      <p:sp>
        <p:nvSpPr>
          <p:cNvPr id="2" name="Tekstfelt 1"/>
          <p:cNvSpPr txBox="1"/>
          <p:nvPr/>
        </p:nvSpPr>
        <p:spPr>
          <a:xfrm>
            <a:off x="9302750" y="5659226"/>
            <a:ext cx="1690255" cy="369332"/>
          </a:xfrm>
          <a:prstGeom prst="rect">
            <a:avLst/>
          </a:prstGeom>
          <a:noFill/>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11A52"/>
                </a:solidFill>
                <a:effectLst/>
                <a:uLnTx/>
                <a:uFillTx/>
                <a:latin typeface="Arial"/>
                <a:ea typeface="+mn-ea"/>
                <a:cs typeface="+mn-cs"/>
              </a:rPr>
              <a:t>Forældre</a:t>
            </a:r>
          </a:p>
        </p:txBody>
      </p:sp>
      <p:sp>
        <p:nvSpPr>
          <p:cNvPr id="8" name="Tekstfelt 7"/>
          <p:cNvSpPr txBox="1"/>
          <p:nvPr/>
        </p:nvSpPr>
        <p:spPr>
          <a:xfrm rot="5400000">
            <a:off x="6312931" y="3150186"/>
            <a:ext cx="1690255" cy="369332"/>
          </a:xfrm>
          <a:prstGeom prst="rect">
            <a:avLst/>
          </a:prstGeom>
          <a:noFill/>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11A52"/>
                </a:solidFill>
                <a:effectLst/>
                <a:uLnTx/>
                <a:uFillTx/>
                <a:latin typeface="Arial"/>
                <a:ea typeface="+mn-ea"/>
                <a:cs typeface="+mn-cs"/>
              </a:rPr>
              <a:t>Forældre</a:t>
            </a:r>
          </a:p>
        </p:txBody>
      </p:sp>
      <p:sp>
        <p:nvSpPr>
          <p:cNvPr id="9" name="Tekstfelt 8">
            <a:extLst>
              <a:ext uri="{FF2B5EF4-FFF2-40B4-BE49-F238E27FC236}">
                <a16:creationId xmlns:a16="http://schemas.microsoft.com/office/drawing/2014/main" id="{B87AA557-C9F3-A9CA-B3BF-6BCADF3DA928}"/>
              </a:ext>
            </a:extLst>
          </p:cNvPr>
          <p:cNvSpPr txBox="1"/>
          <p:nvPr/>
        </p:nvSpPr>
        <p:spPr>
          <a:xfrm>
            <a:off x="10525760" y="6034771"/>
            <a:ext cx="1239520" cy="276999"/>
          </a:xfrm>
          <a:prstGeom prst="rect">
            <a:avLst/>
          </a:prstGeom>
          <a:noFill/>
        </p:spPr>
        <p:txBody>
          <a:bodyPr wrap="square">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11A52"/>
                </a:solidFill>
                <a:effectLst/>
                <a:uLnTx/>
                <a:uFillTx/>
                <a:latin typeface="Arial"/>
                <a:ea typeface="+mn-ea"/>
                <a:cs typeface="+mn-cs"/>
              </a:rPr>
              <a:t>(Hansen, 2018)</a:t>
            </a:r>
          </a:p>
        </p:txBody>
      </p:sp>
    </p:spTree>
    <p:extLst>
      <p:ext uri="{BB962C8B-B14F-4D97-AF65-F5344CB8AC3E}">
        <p14:creationId xmlns:p14="http://schemas.microsoft.com/office/powerpoint/2010/main" val="105435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FCC5B-2604-4E2A-ADF1-C0F8A7CBC82E}"/>
              </a:ext>
            </a:extLst>
          </p:cNvPr>
          <p:cNvSpPr>
            <a:spLocks noGrp="1"/>
          </p:cNvSpPr>
          <p:nvPr>
            <p:ph type="title"/>
          </p:nvPr>
        </p:nvSpPr>
        <p:spPr>
          <a:xfrm>
            <a:off x="587374" y="370290"/>
            <a:ext cx="6758305" cy="1474385"/>
          </a:xfrm>
        </p:spPr>
        <p:txBody>
          <a:bodyPr/>
          <a:lstStyle/>
          <a:p>
            <a:r>
              <a:rPr lang="da-DK" dirty="0"/>
              <a:t>Ledelse af systematisk kvalitetsarbejde</a:t>
            </a:r>
          </a:p>
        </p:txBody>
      </p:sp>
      <p:graphicFrame>
        <p:nvGraphicFramePr>
          <p:cNvPr id="21" name="Diagram 20">
            <a:extLst>
              <a:ext uri="{FF2B5EF4-FFF2-40B4-BE49-F238E27FC236}">
                <a16:creationId xmlns:a16="http://schemas.microsoft.com/office/drawing/2014/main" id="{0B8E0693-6A9C-49F0-86B1-595404D591A8}"/>
              </a:ext>
            </a:extLst>
          </p:cNvPr>
          <p:cNvGraphicFramePr/>
          <p:nvPr/>
        </p:nvGraphicFramePr>
        <p:xfrm>
          <a:off x="6371987" y="7813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3" name="Diagram 52">
            <a:extLst>
              <a:ext uri="{FF2B5EF4-FFF2-40B4-BE49-F238E27FC236}">
                <a16:creationId xmlns:a16="http://schemas.microsoft.com/office/drawing/2014/main" id="{A145DB26-C900-471D-9DCC-2B42C9EB3301}"/>
              </a:ext>
            </a:extLst>
          </p:cNvPr>
          <p:cNvGraphicFramePr/>
          <p:nvPr/>
        </p:nvGraphicFramePr>
        <p:xfrm>
          <a:off x="5934456" y="370290"/>
          <a:ext cx="5989320" cy="59420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Billede 2">
            <a:extLst>
              <a:ext uri="{FF2B5EF4-FFF2-40B4-BE49-F238E27FC236}">
                <a16:creationId xmlns:a16="http://schemas.microsoft.com/office/drawing/2014/main" id="{590C1B77-3A9B-2E3E-0D8E-752B7B426D8D}"/>
              </a:ext>
            </a:extLst>
          </p:cNvPr>
          <p:cNvPicPr>
            <a:picLocks noChangeAspect="1"/>
          </p:cNvPicPr>
          <p:nvPr/>
        </p:nvPicPr>
        <p:blipFill>
          <a:blip r:embed="rId12"/>
          <a:stretch>
            <a:fillRect/>
          </a:stretch>
        </p:blipFill>
        <p:spPr>
          <a:xfrm>
            <a:off x="3358245" y="5888600"/>
            <a:ext cx="1713124" cy="847417"/>
          </a:xfrm>
          <a:prstGeom prst="rect">
            <a:avLst/>
          </a:prstGeom>
        </p:spPr>
      </p:pic>
    </p:spTree>
    <p:extLst>
      <p:ext uri="{BB962C8B-B14F-4D97-AF65-F5344CB8AC3E}">
        <p14:creationId xmlns:p14="http://schemas.microsoft.com/office/powerpoint/2010/main" val="3429369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92300" y="4947420"/>
            <a:ext cx="7341129" cy="1272510"/>
          </a:xfrm>
        </p:spPr>
        <p:txBody>
          <a:bodyPr/>
          <a:lstStyle/>
          <a:p>
            <a:br>
              <a:rPr lang="da-DK" dirty="0"/>
            </a:br>
            <a:r>
              <a:rPr lang="da-DK" dirty="0"/>
              <a:t>Spørgsmål og kommentarer</a:t>
            </a:r>
            <a:br>
              <a:rPr lang="da-DK" dirty="0"/>
            </a:br>
            <a:endParaRPr lang="da-DK" dirty="0"/>
          </a:p>
        </p:txBody>
      </p:sp>
      <p:sp>
        <p:nvSpPr>
          <p:cNvPr id="5" name="Pladsholder til slidenummer 4"/>
          <p:cNvSpPr>
            <a:spLocks noGrp="1"/>
          </p:cNvSpPr>
          <p:nvPr>
            <p:ph type="sldNum" sz="quarter" idx="4294967295"/>
          </p:nvPr>
        </p:nvSpPr>
        <p:spPr>
          <a:xfrm>
            <a:off x="11620500" y="593725"/>
            <a:ext cx="571500" cy="227013"/>
          </a:xfrm>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FA5D27A8-40B6-40B8-BF65-92C694DD14B0}" type="slidenum">
              <a:rPr kumimoji="0" lang="da-DK" altLang="da-DK"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28</a:t>
            </a:fld>
            <a:endParaRPr kumimoji="0" lang="da-DK" altLang="da-DK" sz="1000" b="1" i="0" u="none" strike="noStrike" kern="1200" cap="none" spc="0" normalizeH="0" baseline="0" noProof="0">
              <a:ln>
                <a:noFill/>
              </a:ln>
              <a:solidFill>
                <a:srgbClr val="211A52">
                  <a:alpha val="70000"/>
                </a:srgbClr>
              </a:solidFill>
              <a:effectLst/>
              <a:uLnTx/>
              <a:uFillTx/>
              <a:latin typeface="Arial"/>
            </a:endParaRPr>
          </a:p>
        </p:txBody>
      </p:sp>
    </p:spTree>
    <p:extLst>
      <p:ext uri="{BB962C8B-B14F-4D97-AF65-F5344CB8AC3E}">
        <p14:creationId xmlns:p14="http://schemas.microsoft.com/office/powerpoint/2010/main" val="2005170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25435" y="1719466"/>
            <a:ext cx="7341129" cy="2196318"/>
          </a:xfrm>
          <a:solidFill>
            <a:schemeClr val="bg1">
              <a:alpha val="75000"/>
            </a:schemeClr>
          </a:solidFill>
        </p:spPr>
        <p:txBody>
          <a:bodyPr/>
          <a:lstStyle/>
          <a:p>
            <a:br>
              <a:rPr lang="da-DK" sz="1800" b="0" i="0" u="none" strike="noStrike" baseline="0" dirty="0">
                <a:solidFill>
                  <a:srgbClr val="000000"/>
                </a:solidFill>
              </a:rPr>
            </a:br>
            <a:r>
              <a:rPr lang="da-DK" sz="1800" b="0" i="0" u="none" strike="noStrike" baseline="0" dirty="0"/>
              <a:t> </a:t>
            </a:r>
            <a:r>
              <a:rPr lang="da-DK" sz="2800" b="1" dirty="0">
                <a:solidFill>
                  <a:srgbClr val="212121"/>
                </a:solidFill>
                <a:latin typeface="Calibri" panose="020F0502020204030204" pitchFamily="34" charset="0"/>
              </a:rPr>
              <a:t>Ledelse af pædagogisk udviklingsarbejde - PBL i folkeskolen</a:t>
            </a:r>
            <a:br>
              <a:rPr lang="da-DK" sz="2800" b="1" dirty="0">
                <a:solidFill>
                  <a:srgbClr val="212121"/>
                </a:solidFill>
                <a:latin typeface="Calibri" panose="020F0502020204030204" pitchFamily="34" charset="0"/>
              </a:rPr>
            </a:br>
            <a:r>
              <a:rPr lang="da-DK" sz="1800" b="0" i="1" dirty="0">
                <a:solidFill>
                  <a:srgbClr val="212121"/>
                </a:solidFill>
                <a:effectLst/>
                <a:latin typeface="Calibri" panose="020F0502020204030204" pitchFamily="34" charset="0"/>
              </a:rPr>
              <a:t>Nikolaj Stegeager</a:t>
            </a:r>
            <a:br>
              <a:rPr lang="da-DK" sz="1800" b="0" i="0" dirty="0">
                <a:solidFill>
                  <a:srgbClr val="212121"/>
                </a:solidFill>
                <a:effectLst/>
                <a:latin typeface="Calibri" panose="020F0502020204030204" pitchFamily="34" charset="0"/>
              </a:rPr>
            </a:br>
            <a:endParaRPr lang="da-DK" dirty="0">
              <a:solidFill>
                <a:srgbClr val="212121"/>
              </a:solidFill>
              <a:latin typeface="Calibri" panose="020F0502020204030204" pitchFamily="34" charset="0"/>
            </a:endParaRP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spTree>
    <p:extLst>
      <p:ext uri="{BB962C8B-B14F-4D97-AF65-F5344CB8AC3E}">
        <p14:creationId xmlns:p14="http://schemas.microsoft.com/office/powerpoint/2010/main" val="18914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57923" y="1618106"/>
            <a:ext cx="7341129" cy="3105197"/>
          </a:xfrm>
          <a:solidFill>
            <a:schemeClr val="bg1">
              <a:alpha val="75000"/>
            </a:schemeClr>
          </a:solidFill>
        </p:spPr>
        <p:txBody>
          <a:bodyPr/>
          <a:lstStyle/>
          <a:p>
            <a:br>
              <a:rPr lang="da-DK" sz="1800" b="0" i="0" u="none" strike="noStrike" baseline="0" dirty="0">
                <a:solidFill>
                  <a:srgbClr val="000000"/>
                </a:solidFill>
              </a:rPr>
            </a:br>
            <a:r>
              <a:rPr lang="da-DK" sz="1800" b="0" i="0" u="none" strike="noStrike" baseline="0" dirty="0"/>
              <a:t> </a:t>
            </a:r>
            <a:r>
              <a:rPr lang="da-DK" sz="3200" b="1" i="0" dirty="0">
                <a:solidFill>
                  <a:srgbClr val="212121"/>
                </a:solidFill>
                <a:effectLst/>
                <a:latin typeface="Calibri" panose="020F0502020204030204" pitchFamily="34" charset="0"/>
              </a:rPr>
              <a:t>Sammenhængen mellem ledelse </a:t>
            </a:r>
            <a:br>
              <a:rPr lang="da-DK" sz="3200" b="1" i="0" dirty="0">
                <a:solidFill>
                  <a:srgbClr val="212121"/>
                </a:solidFill>
                <a:effectLst/>
                <a:latin typeface="Calibri" panose="020F0502020204030204" pitchFamily="34" charset="0"/>
              </a:rPr>
            </a:br>
            <a:r>
              <a:rPr lang="da-DK" sz="3200" b="1" i="0" dirty="0">
                <a:solidFill>
                  <a:srgbClr val="212121"/>
                </a:solidFill>
                <a:effectLst/>
                <a:latin typeface="Calibri" panose="020F0502020204030204" pitchFamily="34" charset="0"/>
              </a:rPr>
              <a:t>og </a:t>
            </a:r>
            <a:br>
              <a:rPr lang="da-DK" sz="3200" b="1" i="0" dirty="0">
                <a:solidFill>
                  <a:srgbClr val="212121"/>
                </a:solidFill>
                <a:effectLst/>
                <a:latin typeface="Calibri" panose="020F0502020204030204" pitchFamily="34" charset="0"/>
              </a:rPr>
            </a:br>
            <a:r>
              <a:rPr lang="da-DK" sz="3200" b="1" i="0" dirty="0">
                <a:solidFill>
                  <a:srgbClr val="212121"/>
                </a:solidFill>
                <a:effectLst/>
                <a:latin typeface="Calibri" panose="020F0502020204030204" pitchFamily="34" charset="0"/>
              </a:rPr>
              <a:t>elevers læring</a:t>
            </a:r>
            <a:br>
              <a:rPr lang="da-DK" sz="3200" b="1" i="0" dirty="0">
                <a:solidFill>
                  <a:srgbClr val="212121"/>
                </a:solidFill>
                <a:effectLst/>
                <a:latin typeface="Calibri" panose="020F0502020204030204" pitchFamily="34" charset="0"/>
              </a:rPr>
            </a:br>
            <a:r>
              <a:rPr lang="da-DK" sz="2000" b="0" i="1" dirty="0">
                <a:solidFill>
                  <a:srgbClr val="212121"/>
                </a:solidFill>
                <a:latin typeface="Calibri" panose="020F0502020204030204" pitchFamily="34" charset="0"/>
              </a:rPr>
              <a:t>Ronni Laursen</a:t>
            </a:r>
            <a:endParaRPr lang="da-DK" sz="3200" i="1" dirty="0"/>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spTree>
    <p:extLst>
      <p:ext uri="{BB962C8B-B14F-4D97-AF65-F5344CB8AC3E}">
        <p14:creationId xmlns:p14="http://schemas.microsoft.com/office/powerpoint/2010/main" val="2409845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57B8712-69EF-5EAE-E840-69968099936E}"/>
              </a:ext>
            </a:extLst>
          </p:cNvPr>
          <p:cNvSpPr>
            <a:spLocks noGrp="1"/>
          </p:cNvSpPr>
          <p:nvPr>
            <p:ph type="title"/>
          </p:nvPr>
        </p:nvSpPr>
        <p:spPr>
          <a:xfrm>
            <a:off x="640080" y="325369"/>
            <a:ext cx="4368602" cy="1956841"/>
          </a:xfrm>
        </p:spPr>
        <p:txBody>
          <a:bodyPr anchor="b">
            <a:normAutofit/>
          </a:bodyPr>
          <a:lstStyle/>
          <a:p>
            <a:r>
              <a:rPr lang="da-DK" sz="4200"/>
              <a:t>Nationale måltal for folkeskolens udvikling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2B6FAB67-A3AE-52DA-7931-6F4C6E2D573C}"/>
              </a:ext>
            </a:extLst>
          </p:cNvPr>
          <p:cNvSpPr>
            <a:spLocks noGrp="1"/>
          </p:cNvSpPr>
          <p:nvPr>
            <p:ph idx="1"/>
          </p:nvPr>
        </p:nvSpPr>
        <p:spPr>
          <a:xfrm>
            <a:off x="640080" y="2872899"/>
            <a:ext cx="4243589" cy="3320668"/>
          </a:xfrm>
        </p:spPr>
        <p:txBody>
          <a:bodyPr>
            <a:normAutofit/>
          </a:bodyPr>
          <a:lstStyle/>
          <a:p>
            <a:pPr marL="0" indent="0">
              <a:buNone/>
            </a:pPr>
            <a:r>
              <a:rPr lang="da-DK" sz="2000"/>
              <a:t>Mindst 80 % af eleverne skal være gode til at læse og regne i nationale test</a:t>
            </a:r>
          </a:p>
          <a:p>
            <a:pPr marL="0" indent="0">
              <a:buNone/>
            </a:pPr>
            <a:r>
              <a:rPr lang="da-DK" sz="2000"/>
              <a:t>Andelen af de allerdygtigste elever i dansk og matematik skal stige år for år</a:t>
            </a:r>
          </a:p>
          <a:p>
            <a:pPr marL="0" indent="0">
              <a:buNone/>
            </a:pPr>
            <a:r>
              <a:rPr lang="da-DK" sz="2000"/>
              <a:t>Andelen af elever med dårlige resultater i nationale test for læsning og matematik skal reduceres år for år </a:t>
            </a:r>
          </a:p>
          <a:p>
            <a:pPr marL="0" indent="0">
              <a:buNone/>
            </a:pPr>
            <a:r>
              <a:rPr lang="da-DK" sz="2000"/>
              <a:t>Elevers trivsel skal øges. </a:t>
            </a:r>
          </a:p>
        </p:txBody>
      </p:sp>
      <p:pic>
        <p:nvPicPr>
          <p:cNvPr id="5" name="Picture 4" descr="Borde i et tomt klasseværelse">
            <a:extLst>
              <a:ext uri="{FF2B5EF4-FFF2-40B4-BE49-F238E27FC236}">
                <a16:creationId xmlns:a16="http://schemas.microsoft.com/office/drawing/2014/main" id="{AAFFAB14-2095-C6AA-91B5-E073E45C5050}"/>
              </a:ext>
            </a:extLst>
          </p:cNvPr>
          <p:cNvPicPr>
            <a:picLocks noChangeAspect="1"/>
          </p:cNvPicPr>
          <p:nvPr/>
        </p:nvPicPr>
        <p:blipFill rotWithShape="1">
          <a:blip r:embed="rId2"/>
          <a:srcRect l="14074" r="106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93700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F7F3D9F-DBBD-F20E-A91C-20C8926AB56A}"/>
              </a:ext>
            </a:extLst>
          </p:cNvPr>
          <p:cNvSpPr>
            <a:spLocks noGrp="1"/>
          </p:cNvSpPr>
          <p:nvPr>
            <p:ph type="title"/>
          </p:nvPr>
        </p:nvSpPr>
        <p:spPr>
          <a:xfrm>
            <a:off x="6657715" y="154921"/>
            <a:ext cx="5003418" cy="2052522"/>
          </a:xfrm>
        </p:spPr>
        <p:txBody>
          <a:bodyPr vert="horz" lIns="91440" tIns="45720" rIns="91440" bIns="45720" rtlCol="0" anchor="b">
            <a:normAutofit/>
          </a:bodyPr>
          <a:lstStyle/>
          <a:p>
            <a:r>
              <a:rPr lang="en-US" sz="3900" dirty="0" err="1"/>
              <a:t>Folkeskolereformen</a:t>
            </a:r>
            <a:endParaRPr lang="en-US" sz="3900" dirty="0"/>
          </a:p>
        </p:txBody>
      </p:sp>
      <p:sp>
        <p:nvSpPr>
          <p:cNvPr id="2057" name="Oval 205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Målstyring som ledelsesværktøj | Custom Group">
            <a:extLst>
              <a:ext uri="{FF2B5EF4-FFF2-40B4-BE49-F238E27FC236}">
                <a16:creationId xmlns:a16="http://schemas.microsoft.com/office/drawing/2014/main" id="{FF2D793F-ECAC-290F-E623-38ADBBCCC5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19"/>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205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2C511063-6B27-EB27-81D7-9C4421CB6FF2}"/>
              </a:ext>
            </a:extLst>
          </p:cNvPr>
          <p:cNvSpPr>
            <a:spLocks noGrp="1"/>
          </p:cNvSpPr>
          <p:nvPr>
            <p:ph sz="half" idx="1"/>
          </p:nvPr>
        </p:nvSpPr>
        <p:spPr>
          <a:xfrm>
            <a:off x="6657715" y="2990818"/>
            <a:ext cx="4195673" cy="2913872"/>
          </a:xfrm>
        </p:spPr>
        <p:txBody>
          <a:bodyPr vert="horz" lIns="91440" tIns="45720" rIns="91440" bIns="45720" rtlCol="0" anchor="t">
            <a:normAutofit/>
          </a:bodyPr>
          <a:lstStyle/>
          <a:p>
            <a:r>
              <a:rPr lang="en-US" sz="2000" dirty="0" err="1">
                <a:solidFill>
                  <a:schemeClr val="tx1">
                    <a:alpha val="80000"/>
                  </a:schemeClr>
                </a:solidFill>
              </a:rPr>
              <a:t>Skolelederne</a:t>
            </a:r>
            <a:r>
              <a:rPr lang="en-US" sz="2000" dirty="0">
                <a:solidFill>
                  <a:schemeClr val="tx1">
                    <a:alpha val="80000"/>
                  </a:schemeClr>
                </a:solidFill>
              </a:rPr>
              <a:t> </a:t>
            </a:r>
            <a:r>
              <a:rPr lang="en-US" sz="2000" dirty="0" err="1">
                <a:solidFill>
                  <a:schemeClr val="tx1">
                    <a:alpha val="80000"/>
                  </a:schemeClr>
                </a:solidFill>
              </a:rPr>
              <a:t>skal</a:t>
            </a:r>
            <a:r>
              <a:rPr lang="en-US" sz="2000" dirty="0">
                <a:solidFill>
                  <a:schemeClr val="tx1">
                    <a:alpha val="80000"/>
                  </a:schemeClr>
                </a:solidFill>
              </a:rPr>
              <a:t> </a:t>
            </a:r>
            <a:r>
              <a:rPr lang="en-US" sz="2000" dirty="0" err="1">
                <a:solidFill>
                  <a:schemeClr val="tx1">
                    <a:alpha val="80000"/>
                  </a:schemeClr>
                </a:solidFill>
              </a:rPr>
              <a:t>arbejde</a:t>
            </a:r>
            <a:r>
              <a:rPr lang="en-US" sz="2000" dirty="0">
                <a:solidFill>
                  <a:schemeClr val="tx1">
                    <a:alpha val="80000"/>
                  </a:schemeClr>
                </a:solidFill>
              </a:rPr>
              <a:t> med </a:t>
            </a:r>
            <a:r>
              <a:rPr lang="en-US" sz="2000" dirty="0" err="1">
                <a:solidFill>
                  <a:schemeClr val="tx1">
                    <a:alpha val="80000"/>
                  </a:schemeClr>
                </a:solidFill>
              </a:rPr>
              <a:t>målstyret</a:t>
            </a:r>
            <a:r>
              <a:rPr lang="en-US" sz="2000" dirty="0">
                <a:solidFill>
                  <a:schemeClr val="tx1">
                    <a:alpha val="80000"/>
                  </a:schemeClr>
                </a:solidFill>
              </a:rPr>
              <a:t> </a:t>
            </a:r>
            <a:r>
              <a:rPr lang="en-US" sz="2000" dirty="0" err="1">
                <a:solidFill>
                  <a:schemeClr val="tx1">
                    <a:alpha val="80000"/>
                  </a:schemeClr>
                </a:solidFill>
              </a:rPr>
              <a:t>undervisning</a:t>
            </a:r>
            <a:endParaRPr lang="en-US" sz="2000" dirty="0">
              <a:solidFill>
                <a:schemeClr val="tx1">
                  <a:alpha val="80000"/>
                </a:schemeClr>
              </a:solidFill>
            </a:endParaRPr>
          </a:p>
          <a:p>
            <a:r>
              <a:rPr lang="en-US" sz="2000" dirty="0" err="1">
                <a:solidFill>
                  <a:schemeClr val="tx1">
                    <a:alpha val="80000"/>
                  </a:schemeClr>
                </a:solidFill>
              </a:rPr>
              <a:t>Lederne</a:t>
            </a:r>
            <a:r>
              <a:rPr lang="en-US" sz="2000" dirty="0">
                <a:solidFill>
                  <a:schemeClr val="tx1">
                    <a:alpha val="80000"/>
                  </a:schemeClr>
                </a:solidFill>
              </a:rPr>
              <a:t> </a:t>
            </a:r>
            <a:r>
              <a:rPr lang="en-US" sz="2000" dirty="0" err="1">
                <a:solidFill>
                  <a:schemeClr val="tx1">
                    <a:alpha val="80000"/>
                  </a:schemeClr>
                </a:solidFill>
              </a:rPr>
              <a:t>vil</a:t>
            </a:r>
            <a:r>
              <a:rPr lang="en-US" sz="2000" dirty="0">
                <a:solidFill>
                  <a:schemeClr val="tx1">
                    <a:alpha val="80000"/>
                  </a:schemeClr>
                </a:solidFill>
              </a:rPr>
              <a:t> </a:t>
            </a:r>
            <a:r>
              <a:rPr lang="en-US" sz="2000" dirty="0" err="1">
                <a:solidFill>
                  <a:schemeClr val="tx1">
                    <a:alpha val="80000"/>
                  </a:schemeClr>
                </a:solidFill>
              </a:rPr>
              <a:t>gennem</a:t>
            </a:r>
            <a:r>
              <a:rPr lang="en-US" sz="2000" dirty="0">
                <a:solidFill>
                  <a:schemeClr val="tx1">
                    <a:alpha val="80000"/>
                  </a:schemeClr>
                </a:solidFill>
              </a:rPr>
              <a:t> </a:t>
            </a:r>
            <a:r>
              <a:rPr lang="en-US" sz="2000" dirty="0" err="1">
                <a:solidFill>
                  <a:schemeClr val="tx1">
                    <a:alpha val="80000"/>
                  </a:schemeClr>
                </a:solidFill>
              </a:rPr>
              <a:t>resultatkontrakter</a:t>
            </a:r>
            <a:r>
              <a:rPr lang="en-US" sz="2000" dirty="0">
                <a:solidFill>
                  <a:schemeClr val="tx1">
                    <a:alpha val="80000"/>
                  </a:schemeClr>
                </a:solidFill>
              </a:rPr>
              <a:t> </a:t>
            </a:r>
            <a:r>
              <a:rPr lang="en-US" sz="2000" dirty="0" err="1">
                <a:solidFill>
                  <a:schemeClr val="tx1">
                    <a:alpha val="80000"/>
                  </a:schemeClr>
                </a:solidFill>
              </a:rPr>
              <a:t>blive</a:t>
            </a:r>
            <a:r>
              <a:rPr lang="en-US" sz="2000" dirty="0">
                <a:solidFill>
                  <a:schemeClr val="tx1">
                    <a:alpha val="80000"/>
                  </a:schemeClr>
                </a:solidFill>
              </a:rPr>
              <a:t> </a:t>
            </a:r>
            <a:r>
              <a:rPr lang="en-US" sz="2000" dirty="0" err="1">
                <a:solidFill>
                  <a:schemeClr val="tx1">
                    <a:alpha val="80000"/>
                  </a:schemeClr>
                </a:solidFill>
              </a:rPr>
              <a:t>målt</a:t>
            </a:r>
            <a:r>
              <a:rPr lang="en-US" sz="2000" dirty="0">
                <a:solidFill>
                  <a:schemeClr val="tx1">
                    <a:alpha val="80000"/>
                  </a:schemeClr>
                </a:solidFill>
              </a:rPr>
              <a:t> </a:t>
            </a:r>
            <a:r>
              <a:rPr lang="en-US" sz="2000" dirty="0" err="1">
                <a:solidFill>
                  <a:schemeClr val="tx1">
                    <a:alpha val="80000"/>
                  </a:schemeClr>
                </a:solidFill>
              </a:rPr>
              <a:t>på</a:t>
            </a:r>
            <a:r>
              <a:rPr lang="en-US" sz="2000" dirty="0">
                <a:solidFill>
                  <a:schemeClr val="tx1">
                    <a:alpha val="80000"/>
                  </a:schemeClr>
                </a:solidFill>
              </a:rPr>
              <a:t>, om de </a:t>
            </a:r>
            <a:r>
              <a:rPr lang="en-US" sz="2000" dirty="0" err="1">
                <a:solidFill>
                  <a:schemeClr val="tx1">
                    <a:alpha val="80000"/>
                  </a:schemeClr>
                </a:solidFill>
              </a:rPr>
              <a:t>lykkes</a:t>
            </a:r>
            <a:r>
              <a:rPr lang="en-US" sz="2000" dirty="0">
                <a:solidFill>
                  <a:schemeClr val="tx1">
                    <a:alpha val="80000"/>
                  </a:schemeClr>
                </a:solidFill>
              </a:rPr>
              <a:t> med at </a:t>
            </a:r>
            <a:r>
              <a:rPr lang="en-US" sz="2000" dirty="0" err="1">
                <a:solidFill>
                  <a:schemeClr val="tx1">
                    <a:alpha val="80000"/>
                  </a:schemeClr>
                </a:solidFill>
              </a:rPr>
              <a:t>løfte</a:t>
            </a:r>
            <a:r>
              <a:rPr lang="en-US" sz="2000" dirty="0">
                <a:solidFill>
                  <a:schemeClr val="tx1">
                    <a:alpha val="80000"/>
                  </a:schemeClr>
                </a:solidFill>
              </a:rPr>
              <a:t> </a:t>
            </a:r>
            <a:r>
              <a:rPr lang="en-US" sz="2000" dirty="0" err="1">
                <a:solidFill>
                  <a:schemeClr val="tx1">
                    <a:alpha val="80000"/>
                  </a:schemeClr>
                </a:solidFill>
              </a:rPr>
              <a:t>elevernes</a:t>
            </a:r>
            <a:r>
              <a:rPr lang="en-US" sz="2000" dirty="0">
                <a:solidFill>
                  <a:schemeClr val="tx1">
                    <a:alpha val="80000"/>
                  </a:schemeClr>
                </a:solidFill>
              </a:rPr>
              <a:t> </a:t>
            </a:r>
            <a:r>
              <a:rPr lang="en-US" sz="2000" dirty="0" err="1">
                <a:solidFill>
                  <a:schemeClr val="tx1">
                    <a:alpha val="80000"/>
                  </a:schemeClr>
                </a:solidFill>
              </a:rPr>
              <a:t>resultater</a:t>
            </a:r>
            <a:endParaRPr lang="en-US" sz="2000" dirty="0">
              <a:solidFill>
                <a:schemeClr val="tx1">
                  <a:alpha val="80000"/>
                </a:schemeClr>
              </a:solidFill>
            </a:endParaRPr>
          </a:p>
        </p:txBody>
      </p:sp>
      <p:sp>
        <p:nvSpPr>
          <p:cNvPr id="206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6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442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Jeg har forbindelse til Sun">
            <a:extLst>
              <a:ext uri="{FF2B5EF4-FFF2-40B4-BE49-F238E27FC236}">
                <a16:creationId xmlns:a16="http://schemas.microsoft.com/office/drawing/2014/main" id="{942131AD-B826-CCF4-D1FF-28F0FDFF4F44}"/>
              </a:ext>
            </a:extLst>
          </p:cNvPr>
          <p:cNvPicPr>
            <a:picLocks noChangeAspect="1"/>
          </p:cNvPicPr>
          <p:nvPr/>
        </p:nvPicPr>
        <p:blipFill rotWithShape="1">
          <a:blip r:embed="rId2"/>
          <a:srcRect l="29315" r="10930"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dsholder til indhold 2">
            <a:extLst>
              <a:ext uri="{FF2B5EF4-FFF2-40B4-BE49-F238E27FC236}">
                <a16:creationId xmlns:a16="http://schemas.microsoft.com/office/drawing/2014/main" id="{AF362A42-C22C-067A-49E3-082810B212E5}"/>
              </a:ext>
            </a:extLst>
          </p:cNvPr>
          <p:cNvSpPr>
            <a:spLocks noGrp="1"/>
          </p:cNvSpPr>
          <p:nvPr>
            <p:ph idx="1"/>
          </p:nvPr>
        </p:nvSpPr>
        <p:spPr>
          <a:xfrm>
            <a:off x="6513788" y="2333297"/>
            <a:ext cx="4840010" cy="1522266"/>
          </a:xfrm>
        </p:spPr>
        <p:txBody>
          <a:bodyPr>
            <a:normAutofit/>
          </a:bodyPr>
          <a:lstStyle/>
          <a:p>
            <a:pPr marL="0" indent="0">
              <a:buNone/>
            </a:pPr>
            <a:r>
              <a:rPr lang="da-DK" sz="2000" b="0" i="0" dirty="0">
                <a:effectLst/>
                <a:latin typeface="BatonTurbo"/>
              </a:rPr>
              <a:t>Slutrapport: </a:t>
            </a:r>
          </a:p>
          <a:p>
            <a:pPr marL="0" indent="0">
              <a:buNone/>
            </a:pPr>
            <a:endParaRPr lang="da-DK" sz="2000" dirty="0">
              <a:latin typeface="BatonTurbo"/>
            </a:endParaRPr>
          </a:p>
          <a:p>
            <a:pPr marL="0" indent="0">
              <a:buNone/>
            </a:pPr>
            <a:r>
              <a:rPr lang="da-DK" sz="2000" b="0" i="0" dirty="0">
                <a:effectLst/>
                <a:latin typeface="BatonTurbo"/>
              </a:rPr>
              <a:t>”Folkeskolereformen har hverken løftet faglighed eller trivsel”</a:t>
            </a:r>
          </a:p>
          <a:p>
            <a:pPr marL="0" indent="0">
              <a:buNone/>
            </a:pPr>
            <a:endParaRPr lang="da-DK" sz="2000" b="0" i="0" dirty="0">
              <a:effectLst/>
              <a:latin typeface="BatonTurbo"/>
            </a:endParaRPr>
          </a:p>
        </p:txBody>
      </p:sp>
      <p:sp>
        <p:nvSpPr>
          <p:cNvPr id="4" name="Tekstfelt 3">
            <a:extLst>
              <a:ext uri="{FF2B5EF4-FFF2-40B4-BE49-F238E27FC236}">
                <a16:creationId xmlns:a16="http://schemas.microsoft.com/office/drawing/2014/main" id="{40E640FE-5ECE-31F5-B321-1E39E65D0C6C}"/>
              </a:ext>
            </a:extLst>
          </p:cNvPr>
          <p:cNvSpPr txBox="1"/>
          <p:nvPr/>
        </p:nvSpPr>
        <p:spPr>
          <a:xfrm>
            <a:off x="9087439" y="3855563"/>
            <a:ext cx="26447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https://www.folkeskolen.dk/borneliv-evaluering-folkeskoleloven/slutrapport-folkeskolereformen-har-hverken-loftet-faglighed-eller-trivsel/449051</a:t>
            </a:r>
            <a:r>
              <a:rPr kumimoji="0" lang="da-DK" sz="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79865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467F623F-DDE7-4CD8-B357-612FD8469693}"/>
              </a:ext>
            </a:extLst>
          </p:cNvPr>
          <p:cNvGraphicFramePr/>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1166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4A8B129-A19D-DCB5-6FE1-7BA694EC53AF}"/>
              </a:ext>
            </a:extLst>
          </p:cNvPr>
          <p:cNvSpPr>
            <a:spLocks noGrp="1"/>
          </p:cNvSpPr>
          <p:nvPr>
            <p:ph type="title"/>
          </p:nvPr>
        </p:nvSpPr>
        <p:spPr>
          <a:xfrm>
            <a:off x="4553733" y="548465"/>
            <a:ext cx="6798541" cy="823136"/>
          </a:xfrm>
        </p:spPr>
        <p:txBody>
          <a:bodyPr anchor="b">
            <a:normAutofit/>
          </a:bodyPr>
          <a:lstStyle/>
          <a:p>
            <a:r>
              <a:rPr lang="da-DK" sz="4000" dirty="0"/>
              <a:t>En ny vej i Rebild kommune</a:t>
            </a:r>
          </a:p>
        </p:txBody>
      </p:sp>
      <p:pic>
        <p:nvPicPr>
          <p:cNvPr id="5" name="Picture 4" descr="Stor gruppe af faldskærmsudspringere i luften">
            <a:extLst>
              <a:ext uri="{FF2B5EF4-FFF2-40B4-BE49-F238E27FC236}">
                <a16:creationId xmlns:a16="http://schemas.microsoft.com/office/drawing/2014/main" id="{8624C672-4ABB-A415-C85F-F00941D1C4CA}"/>
              </a:ext>
            </a:extLst>
          </p:cNvPr>
          <p:cNvPicPr>
            <a:picLocks noChangeAspect="1"/>
          </p:cNvPicPr>
          <p:nvPr/>
        </p:nvPicPr>
        <p:blipFill rotWithShape="1">
          <a:blip r:embed="rId2"/>
          <a:srcRect l="30238" r="29070"/>
          <a:stretch/>
        </p:blipFill>
        <p:spPr>
          <a:xfrm>
            <a:off x="1" y="10"/>
            <a:ext cx="4196496" cy="6857990"/>
          </a:xfrm>
          <a:prstGeom prst="rect">
            <a:avLst/>
          </a:prstGeom>
          <a:effectLst/>
        </p:spPr>
      </p:pic>
      <p:sp>
        <p:nvSpPr>
          <p:cNvPr id="3" name="Pladsholder til indhold 2">
            <a:extLst>
              <a:ext uri="{FF2B5EF4-FFF2-40B4-BE49-F238E27FC236}">
                <a16:creationId xmlns:a16="http://schemas.microsoft.com/office/drawing/2014/main" id="{087E6D0F-EFEC-3636-8187-50DA0F97482C}"/>
              </a:ext>
            </a:extLst>
          </p:cNvPr>
          <p:cNvSpPr>
            <a:spLocks noGrp="1"/>
          </p:cNvSpPr>
          <p:nvPr>
            <p:ph idx="1"/>
          </p:nvPr>
        </p:nvSpPr>
        <p:spPr>
          <a:xfrm>
            <a:off x="4553734" y="1497330"/>
            <a:ext cx="6798539" cy="4617717"/>
          </a:xfrm>
        </p:spPr>
        <p:txBody>
          <a:bodyPr>
            <a:normAutofit/>
          </a:bodyPr>
          <a:lstStyle/>
          <a:p>
            <a:pPr marL="0" indent="0">
              <a:spcAft>
                <a:spcPts val="800"/>
              </a:spcAft>
              <a:buNone/>
            </a:pPr>
            <a:r>
              <a:rPr lang="da-DK" sz="2000" dirty="0">
                <a:effectLst/>
                <a:ea typeface="Calibri" panose="020F0502020204030204" pitchFamily="34" charset="0"/>
                <a:cs typeface="Times New Roman" panose="02020603050405020304" pitchFamily="18" charset="0"/>
              </a:rPr>
              <a:t>Vi vil have fokus på at lave en </a:t>
            </a:r>
            <a:r>
              <a:rPr lang="da-DK" sz="2000" dirty="0">
                <a:ea typeface="Calibri" panose="020F0502020204030204" pitchFamily="34" charset="0"/>
                <a:cs typeface="Times New Roman" panose="02020603050405020304" pitchFamily="18" charset="0"/>
              </a:rPr>
              <a:t>s</a:t>
            </a:r>
            <a:r>
              <a:rPr lang="da-DK" sz="2000" dirty="0">
                <a:effectLst/>
                <a:ea typeface="Calibri" panose="020F0502020204030204" pitchFamily="34" charset="0"/>
                <a:cs typeface="Times New Roman" panose="02020603050405020304" pitchFamily="18" charset="0"/>
              </a:rPr>
              <a:t>pændende og motiverende skoledag som bidrager til, at børn og unge bliver klar til at stå på egne ben og giver dem mod på fremtiden. Det giver </a:t>
            </a:r>
            <a:r>
              <a:rPr lang="da-DK" sz="2000" dirty="0">
                <a:effectLst/>
                <a:ea typeface="Calibri" panose="020F0502020204030204" pitchFamily="34" charset="0"/>
                <a:cs typeface="Calibri" panose="020F0502020204030204" pitchFamily="34" charset="0"/>
              </a:rPr>
              <a:t>stærke borgere, der kan håndtere, hvad livet bringer”. Denne vision skal opnås gennem en række fokuserede indsatser</a:t>
            </a:r>
            <a:endParaRPr lang="da-DK" sz="2000" dirty="0">
              <a:effectLst/>
              <a:ea typeface="Calibri" panose="020F0502020204030204" pitchFamily="34" charset="0"/>
              <a:cs typeface="Times New Roman" panose="02020603050405020304" pitchFamily="18" charset="0"/>
            </a:endParaRPr>
          </a:p>
          <a:p>
            <a:pPr marL="631825" lvl="0">
              <a:buFont typeface="Wingdings" panose="05000000000000000000" pitchFamily="2" charset="2"/>
              <a:buChar char="§"/>
              <a:tabLst>
                <a:tab pos="457200" algn="l"/>
                <a:tab pos="828040" algn="l"/>
              </a:tabLst>
            </a:pPr>
            <a:r>
              <a:rPr lang="da-DK" sz="1600" dirty="0">
                <a:effectLst/>
                <a:latin typeface="Calibri" panose="020F0502020204030204" pitchFamily="34" charset="0"/>
                <a:ea typeface="Calibri" panose="020F0502020204030204" pitchFamily="34" charset="0"/>
                <a:cs typeface="Calibri" panose="020F0502020204030204" pitchFamily="34" charset="0"/>
              </a:rPr>
              <a:t>Udvikle medarbejdernes kompetencer og arbejde med en problembaseret tilgang til læring, for dermed at udfordre alle elever og øge deres medbestemmelse og motivation. </a:t>
            </a:r>
            <a:endParaRPr lang="da-DK" sz="1600" dirty="0">
              <a:effectLst/>
              <a:latin typeface="Calibri Light" panose="020F0302020204030204" pitchFamily="34" charset="0"/>
              <a:ea typeface="Calibri" panose="020F0502020204030204" pitchFamily="34" charset="0"/>
              <a:cs typeface="Calibri" panose="020F0502020204030204" pitchFamily="34" charset="0"/>
            </a:endParaRPr>
          </a:p>
          <a:p>
            <a:pPr marL="631825" lvl="0">
              <a:buFont typeface="Wingdings" panose="05000000000000000000" pitchFamily="2" charset="2"/>
              <a:buChar char="§"/>
              <a:tabLst>
                <a:tab pos="457200" algn="l"/>
                <a:tab pos="828040" algn="l"/>
              </a:tabLst>
            </a:pPr>
            <a:r>
              <a:rPr lang="da-DK" sz="1600" dirty="0">
                <a:effectLst/>
                <a:latin typeface="Calibri" panose="020F0502020204030204" pitchFamily="34" charset="0"/>
                <a:ea typeface="Calibri" panose="020F0502020204030204" pitchFamily="34" charset="0"/>
                <a:cs typeface="Calibri" panose="020F0502020204030204" pitchFamily="34" charset="0"/>
              </a:rPr>
              <a:t>Styrke samarbejdet mellem virksomhederne og kommunens folkeskoler i samarbejde med Ungeenheden, Center Arbejdsmarked og Borgerservice.</a:t>
            </a:r>
            <a:endParaRPr lang="da-DK" sz="1600" dirty="0">
              <a:effectLst/>
              <a:latin typeface="Calibri Light" panose="020F0302020204030204" pitchFamily="34" charset="0"/>
              <a:ea typeface="Calibri" panose="020F0502020204030204" pitchFamily="34" charset="0"/>
              <a:cs typeface="Calibri" panose="020F0502020204030204" pitchFamily="34" charset="0"/>
            </a:endParaRPr>
          </a:p>
          <a:p>
            <a:pPr marL="631825" lvl="0">
              <a:buFont typeface="Wingdings" panose="05000000000000000000" pitchFamily="2" charset="2"/>
              <a:buChar char="§"/>
              <a:tabLst>
                <a:tab pos="457200" algn="l"/>
                <a:tab pos="828040" algn="l"/>
              </a:tabLst>
            </a:pPr>
            <a:r>
              <a:rPr lang="da-DK" sz="1600" dirty="0">
                <a:effectLst/>
                <a:latin typeface="Calibri" panose="020F0502020204030204" pitchFamily="34" charset="0"/>
                <a:ea typeface="Calibri" panose="020F0502020204030204" pitchFamily="34" charset="0"/>
                <a:cs typeface="Calibri" panose="020F0502020204030204" pitchFamily="34" charset="0"/>
              </a:rPr>
              <a:t>Øge elevernes mulighed for medbestemmelse </a:t>
            </a:r>
            <a:endParaRPr lang="da-DK" sz="1600" dirty="0">
              <a:effectLst/>
              <a:latin typeface="Calibri Light" panose="020F0302020204030204" pitchFamily="34" charset="0"/>
              <a:ea typeface="Calibri" panose="020F0502020204030204" pitchFamily="34" charset="0"/>
              <a:cs typeface="Calibri" panose="020F0502020204030204" pitchFamily="34" charset="0"/>
            </a:endParaRPr>
          </a:p>
          <a:p>
            <a:pPr marL="631825">
              <a:buFont typeface="Wingdings" panose="05000000000000000000" pitchFamily="2" charset="2"/>
              <a:buChar char="§"/>
            </a:pPr>
            <a:r>
              <a:rPr lang="da-DK" sz="1600" dirty="0">
                <a:effectLst/>
                <a:latin typeface="Calibri" panose="020F0502020204030204" pitchFamily="34" charset="0"/>
                <a:ea typeface="Calibri" panose="020F0502020204030204" pitchFamily="34" charset="0"/>
              </a:rPr>
              <a:t>Videreudvikle anvendelsen af IT og medier, med fokus på blandt andet hybridlæring, STEM-kompetencer og teknologiforståelse.</a:t>
            </a:r>
            <a:endParaRPr lang="da-DK" sz="1600" dirty="0"/>
          </a:p>
        </p:txBody>
      </p:sp>
    </p:spTree>
    <p:extLst>
      <p:ext uri="{BB962C8B-B14F-4D97-AF65-F5344CB8AC3E}">
        <p14:creationId xmlns:p14="http://schemas.microsoft.com/office/powerpoint/2010/main" val="2957516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3286" y="-149225"/>
            <a:ext cx="4560037" cy="2103436"/>
          </a:xfrm>
        </p:spPr>
        <p:txBody>
          <a:bodyPr vert="horz" lIns="91440" tIns="45720" rIns="91440" bIns="45720" rtlCol="0" anchor="ctr">
            <a:normAutofit/>
          </a:bodyPr>
          <a:lstStyle/>
          <a:p>
            <a:pPr algn="ctr"/>
            <a:r>
              <a:rPr lang="en-US" altLang="da-DK" kern="1200" dirty="0">
                <a:solidFill>
                  <a:schemeClr val="tx1"/>
                </a:solidFill>
                <a:latin typeface="+mj-lt"/>
                <a:ea typeface="+mj-ea"/>
                <a:cs typeface="+mj-cs"/>
              </a:rPr>
              <a:t>PBL</a:t>
            </a:r>
            <a:br>
              <a:rPr lang="en-US" altLang="da-DK" kern="1200" dirty="0">
                <a:solidFill>
                  <a:schemeClr val="tx1"/>
                </a:solidFill>
                <a:latin typeface="+mj-lt"/>
                <a:ea typeface="+mj-ea"/>
                <a:cs typeface="+mj-cs"/>
              </a:rPr>
            </a:br>
            <a:r>
              <a:rPr lang="en-US" altLang="da-DK" kern="1200" dirty="0">
                <a:solidFill>
                  <a:schemeClr val="tx1"/>
                </a:solidFill>
                <a:latin typeface="+mj-lt"/>
                <a:ea typeface="+mj-ea"/>
                <a:cs typeface="+mj-cs"/>
              </a:rPr>
              <a:t>- </a:t>
            </a:r>
            <a:r>
              <a:rPr lang="en-US" altLang="da-DK" sz="3600" kern="1200" dirty="0">
                <a:solidFill>
                  <a:schemeClr val="tx1"/>
                </a:solidFill>
                <a:latin typeface="+mj-lt"/>
                <a:ea typeface="+mj-ea"/>
                <a:cs typeface="+mj-cs"/>
              </a:rPr>
              <a:t>de centrale </a:t>
            </a:r>
            <a:r>
              <a:rPr lang="da-DK" altLang="da-DK" sz="3600" kern="1200" dirty="0">
                <a:solidFill>
                  <a:schemeClr val="tx1"/>
                </a:solidFill>
                <a:latin typeface="+mj-lt"/>
                <a:ea typeface="+mj-ea"/>
                <a:cs typeface="+mj-cs"/>
              </a:rPr>
              <a:t>elementer</a:t>
            </a:r>
          </a:p>
        </p:txBody>
      </p:sp>
      <p:sp>
        <p:nvSpPr>
          <p:cNvPr id="16387" name="Rectangle 3"/>
          <p:cNvSpPr>
            <a:spLocks noGrp="1" noChangeArrowheads="1"/>
          </p:cNvSpPr>
          <p:nvPr>
            <p:ph type="body" sz="half" idx="1"/>
          </p:nvPr>
        </p:nvSpPr>
        <p:spPr>
          <a:xfrm>
            <a:off x="0" y="1748790"/>
            <a:ext cx="4654297" cy="5109209"/>
          </a:xfrm>
        </p:spPr>
        <p:txBody>
          <a:bodyPr vert="horz" lIns="91440" tIns="45720" rIns="91440" bIns="45720" rtlCol="0">
            <a:normAutofit/>
          </a:bodyPr>
          <a:lstStyle/>
          <a:p>
            <a:pPr marL="457200" lvl="1" indent="0">
              <a:buNone/>
            </a:pPr>
            <a:r>
              <a:rPr lang="da-DK" altLang="da-DK" sz="2200" b="1" dirty="0"/>
              <a:t>Læringen</a:t>
            </a:r>
          </a:p>
          <a:p>
            <a:pPr lvl="1"/>
            <a:r>
              <a:rPr lang="da-DK" altLang="da-DK" sz="2200" dirty="0"/>
              <a:t>Problemet som udgangspunkt</a:t>
            </a:r>
          </a:p>
          <a:p>
            <a:pPr lvl="1"/>
            <a:r>
              <a:rPr lang="da-DK" altLang="da-DK" sz="2200" dirty="0"/>
              <a:t>Projekt organiseret</a:t>
            </a:r>
          </a:p>
          <a:p>
            <a:pPr lvl="1"/>
            <a:r>
              <a:rPr lang="da-DK" altLang="da-DK" sz="2200" dirty="0"/>
              <a:t>Erfaringsorienteret </a:t>
            </a:r>
          </a:p>
          <a:p>
            <a:pPr lvl="1"/>
            <a:endParaRPr lang="da-DK" altLang="da-DK" sz="2200" b="1" dirty="0"/>
          </a:p>
          <a:p>
            <a:pPr marL="457200" lvl="1" indent="0">
              <a:buNone/>
            </a:pPr>
            <a:r>
              <a:rPr lang="da-DK" altLang="da-DK" sz="2200" b="1" dirty="0"/>
              <a:t>Det sociale </a:t>
            </a:r>
          </a:p>
          <a:p>
            <a:pPr lvl="1"/>
            <a:r>
              <a:rPr lang="da-DK" altLang="da-DK" sz="2200" dirty="0"/>
              <a:t>Medbestemmelse og valg</a:t>
            </a:r>
          </a:p>
          <a:p>
            <a:pPr lvl="1"/>
            <a:r>
              <a:rPr lang="da-DK" altLang="da-DK" sz="2200" dirty="0"/>
              <a:t>Gruppebaseret</a:t>
            </a:r>
          </a:p>
          <a:p>
            <a:pPr lvl="1"/>
            <a:endParaRPr lang="da-DK" altLang="da-DK" sz="2200" dirty="0"/>
          </a:p>
          <a:p>
            <a:pPr marL="457200" lvl="1" indent="0">
              <a:buNone/>
            </a:pPr>
            <a:r>
              <a:rPr lang="da-DK" altLang="da-DK" sz="2200" b="1" dirty="0"/>
              <a:t>Indholdet</a:t>
            </a:r>
          </a:p>
          <a:p>
            <a:pPr lvl="1"/>
            <a:r>
              <a:rPr lang="da-DK" altLang="da-DK" sz="2200" dirty="0"/>
              <a:t>Autentisk</a:t>
            </a:r>
          </a:p>
          <a:p>
            <a:pPr lvl="1"/>
            <a:r>
              <a:rPr lang="da-DK" sz="2200" dirty="0"/>
              <a:t>Refleksion, feedback og revision</a:t>
            </a:r>
          </a:p>
          <a:p>
            <a:pPr lvl="1"/>
            <a:r>
              <a:rPr lang="da-DK" altLang="da-DK" sz="2200" dirty="0"/>
              <a:t>Produktionsorienteret</a:t>
            </a:r>
          </a:p>
          <a:p>
            <a:pPr lvl="1"/>
            <a:endParaRPr lang="en-US" altLang="da-DK" sz="1400" dirty="0"/>
          </a:p>
          <a:p>
            <a:pPr lvl="1"/>
            <a:endParaRPr lang="en-US" altLang="da-DK" sz="1400" dirty="0"/>
          </a:p>
        </p:txBody>
      </p:sp>
      <p:pic>
        <p:nvPicPr>
          <p:cNvPr id="3074" name="Picture 2" descr="Interview with Suzie Boss: All About PBL"/>
          <p:cNvPicPr>
            <a:picLocks noChangeAspect="1" noChangeArrowheads="1"/>
          </p:cNvPicPr>
          <p:nvPr/>
        </p:nvPicPr>
        <p:blipFill rotWithShape="1">
          <a:blip r:embed="rId2">
            <a:extLst>
              <a:ext uri="{28A0092B-C50C-407E-A947-70E740481C1C}">
                <a14:useLocalDpi xmlns:a14="http://schemas.microsoft.com/office/drawing/2010/main" val="0"/>
              </a:ext>
            </a:extLst>
          </a:blip>
          <a:srcRect l="8793" r="15092" b="3"/>
          <a:stretch/>
        </p:blipFill>
        <p:spPr bwMode="auto">
          <a:xfrm>
            <a:off x="4726375" y="-3"/>
            <a:ext cx="4228635" cy="3694372"/>
          </a:xfrm>
          <a:custGeom>
            <a:avLst/>
            <a:gdLst/>
            <a:ahLst/>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Marguerite Christian Elementary on Twitter: &quot;5th grade students share their  Oceans PBL displays demonstrating their solutions for the great garbage  patch in the Pacific Ocean… https://t.co/DmwXZXzr7o&quot;"/>
          <p:cNvPicPr>
            <a:picLocks noChangeAspect="1" noChangeArrowheads="1"/>
          </p:cNvPicPr>
          <p:nvPr/>
        </p:nvPicPr>
        <p:blipFill rotWithShape="1">
          <a:blip r:embed="rId3">
            <a:extLst>
              <a:ext uri="{28A0092B-C50C-407E-A947-70E740481C1C}">
                <a14:useLocalDpi xmlns:a14="http://schemas.microsoft.com/office/drawing/2010/main" val="0"/>
              </a:ext>
            </a:extLst>
          </a:blip>
          <a:srcRect l="23425" r="13531" b="-1"/>
          <a:stretch/>
        </p:blipFill>
        <p:spPr bwMode="auto">
          <a:xfrm>
            <a:off x="9082588" y="-3"/>
            <a:ext cx="3109415" cy="36943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Six Must-Have Elements Of High Quality Project-Based Learning | KQED"/>
          <p:cNvPicPr>
            <a:picLocks noChangeAspect="1" noChangeArrowheads="1"/>
          </p:cNvPicPr>
          <p:nvPr/>
        </p:nvPicPr>
        <p:blipFill rotWithShape="1">
          <a:blip r:embed="rId4">
            <a:extLst>
              <a:ext uri="{28A0092B-C50C-407E-A947-70E740481C1C}">
                <a14:useLocalDpi xmlns:a14="http://schemas.microsoft.com/office/drawing/2010/main" val="0"/>
              </a:ext>
            </a:extLst>
          </a:blip>
          <a:srcRect l="6287" r="15948" b="1"/>
          <a:stretch/>
        </p:blipFill>
        <p:spPr bwMode="auto">
          <a:xfrm>
            <a:off x="4726725" y="4065850"/>
            <a:ext cx="4228282" cy="3055043"/>
          </a:xfrm>
          <a:custGeom>
            <a:avLst/>
            <a:gdLst/>
            <a:ahLst/>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Getting Started With Project-Based Learning (Hint: Don&amp;#39;t Go Crazy) |  Edutopia"/>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10655" r="14793" b="2"/>
          <a:stretch/>
        </p:blipFill>
        <p:spPr bwMode="auto">
          <a:xfrm>
            <a:off x="9082585" y="3802960"/>
            <a:ext cx="3109415" cy="305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8553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63951" y="365125"/>
            <a:ext cx="6447934" cy="1807305"/>
          </a:xfrm>
        </p:spPr>
        <p:txBody>
          <a:bodyPr vert="horz" lIns="91440" tIns="45720" rIns="91440" bIns="45720" rtlCol="0" anchor="ctr">
            <a:normAutofit fontScale="90000"/>
          </a:bodyPr>
          <a:lstStyle/>
          <a:p>
            <a:r>
              <a:rPr lang="en-US" altLang="da-DK" dirty="0"/>
              <a:t>PBL og </a:t>
            </a:r>
            <a:r>
              <a:rPr lang="en-US" altLang="da-DK" dirty="0" err="1"/>
              <a:t>kritikken</a:t>
            </a:r>
            <a:r>
              <a:rPr lang="en-US" altLang="da-DK" dirty="0"/>
              <a:t> </a:t>
            </a:r>
            <a:r>
              <a:rPr lang="en-US" altLang="da-DK" dirty="0" err="1"/>
              <a:t>af</a:t>
            </a:r>
            <a:r>
              <a:rPr lang="en-US" altLang="da-DK" dirty="0"/>
              <a:t> den </a:t>
            </a:r>
            <a:r>
              <a:rPr lang="en-US" altLang="da-DK" dirty="0" err="1"/>
              <a:t>traditionelle</a:t>
            </a:r>
            <a:r>
              <a:rPr lang="en-US" altLang="da-DK" dirty="0"/>
              <a:t> </a:t>
            </a:r>
            <a:r>
              <a:rPr lang="en-US" altLang="da-DK" dirty="0" err="1"/>
              <a:t>læringsforståelse</a:t>
            </a:r>
            <a:endParaRPr lang="en-US" altLang="da-DK" dirty="0"/>
          </a:p>
        </p:txBody>
      </p:sp>
      <p:sp>
        <p:nvSpPr>
          <p:cNvPr id="13315" name="Rectangle 3"/>
          <p:cNvSpPr>
            <a:spLocks noGrp="1" noChangeArrowheads="1"/>
          </p:cNvSpPr>
          <p:nvPr>
            <p:ph type="body" idx="4294967295"/>
          </p:nvPr>
        </p:nvSpPr>
        <p:spPr>
          <a:xfrm>
            <a:off x="395140" y="2371004"/>
            <a:ext cx="5567646" cy="3843666"/>
          </a:xfrm>
        </p:spPr>
        <p:txBody>
          <a:bodyPr vert="horz" lIns="91440" tIns="45720" rIns="91440" bIns="45720" rtlCol="0">
            <a:normAutofit/>
          </a:bodyPr>
          <a:lstStyle/>
          <a:p>
            <a:r>
              <a:rPr lang="da-DK" altLang="da-DK" sz="1900" dirty="0"/>
              <a:t>Læring  = overføring af  viden, udført af dem der ved (lærerne) til de studerende = passive modtagere.</a:t>
            </a:r>
          </a:p>
          <a:p>
            <a:pPr lvl="1"/>
            <a:r>
              <a:rPr lang="da-DK" altLang="da-DK" sz="1900" dirty="0"/>
              <a:t>dvs. “Tankpasser – pædagogikken”</a:t>
            </a:r>
          </a:p>
          <a:p>
            <a:r>
              <a:rPr lang="da-DK" altLang="da-DK" sz="1900" dirty="0"/>
              <a:t>Underviserens opgave er at definere et bestemt  pensum (læreplan)  af kanoniseret viden, som de lærende skal  huske. </a:t>
            </a:r>
          </a:p>
          <a:p>
            <a:r>
              <a:rPr lang="da-DK" altLang="da-DK" sz="1900" dirty="0"/>
              <a:t>Evaluering  drejer sig om at evaluere hvor meget- og hvor godt den lærende  kan huske og gengive pensum. – Og ikke   evnen til at  anvende denne viden , eller selv skabe viden. </a:t>
            </a:r>
          </a:p>
        </p:txBody>
      </p:sp>
      <p:pic>
        <p:nvPicPr>
          <p:cNvPr id="13316" name="Picture 4" descr="2"/>
          <p:cNvPicPr>
            <a:picLocks noChangeAspect="1" noChangeArrowheads="1"/>
          </p:cNvPicPr>
          <p:nvPr/>
        </p:nvPicPr>
        <p:blipFill rotWithShape="1">
          <a:blip r:embed="rId3">
            <a:extLst>
              <a:ext uri="{28A0092B-C50C-407E-A947-70E740481C1C}">
                <a14:useLocalDpi xmlns:a14="http://schemas.microsoft.com/office/drawing/2010/main" val="0"/>
              </a:ext>
            </a:extLst>
          </a:blip>
          <a:srcRect t="2825" r="-2" b="1120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92633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45485-B11A-AF62-3E95-E49E2BFF5166}"/>
              </a:ext>
            </a:extLst>
          </p:cNvPr>
          <p:cNvSpPr>
            <a:spLocks noGrp="1"/>
          </p:cNvSpPr>
          <p:nvPr>
            <p:ph type="title"/>
          </p:nvPr>
        </p:nvSpPr>
        <p:spPr>
          <a:xfrm>
            <a:off x="594360" y="637125"/>
            <a:ext cx="3802276" cy="5256371"/>
          </a:xfrm>
          <a:solidFill>
            <a:schemeClr val="tx1">
              <a:lumMod val="85000"/>
              <a:lumOff val="15000"/>
            </a:schemeClr>
          </a:solidFill>
        </p:spPr>
        <p:txBody>
          <a:bodyPr>
            <a:normAutofit/>
          </a:bodyPr>
          <a:lstStyle/>
          <a:p>
            <a:pPr algn="ctr"/>
            <a:r>
              <a:rPr lang="da-DK" sz="4800" dirty="0">
                <a:solidFill>
                  <a:schemeClr val="bg1"/>
                </a:solidFill>
              </a:rPr>
              <a:t>Forløbet</a:t>
            </a:r>
          </a:p>
        </p:txBody>
      </p:sp>
      <p:graphicFrame>
        <p:nvGraphicFramePr>
          <p:cNvPr id="5" name="Pladsholder til indhold 2">
            <a:extLst>
              <a:ext uri="{FF2B5EF4-FFF2-40B4-BE49-F238E27FC236}">
                <a16:creationId xmlns:a16="http://schemas.microsoft.com/office/drawing/2014/main" id="{818A6747-E85E-2479-62E4-45B53DC0236D}"/>
              </a:ext>
            </a:extLst>
          </p:cNvPr>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244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Lige pilforbindelse 4"/>
          <p:cNvCxnSpPr/>
          <p:nvPr/>
        </p:nvCxnSpPr>
        <p:spPr>
          <a:xfrm flipV="1">
            <a:off x="857839" y="5231876"/>
            <a:ext cx="10765410" cy="47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Lige pilforbindelse 6"/>
          <p:cNvCxnSpPr/>
          <p:nvPr/>
        </p:nvCxnSpPr>
        <p:spPr>
          <a:xfrm flipV="1">
            <a:off x="923827" y="3827282"/>
            <a:ext cx="18853" cy="145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felt 7"/>
          <p:cNvSpPr txBox="1"/>
          <p:nvPr/>
        </p:nvSpPr>
        <p:spPr>
          <a:xfrm>
            <a:off x="467229" y="3403075"/>
            <a:ext cx="101502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Opstartsdag</a:t>
            </a:r>
          </a:p>
        </p:txBody>
      </p:sp>
      <p:sp>
        <p:nvSpPr>
          <p:cNvPr id="9" name="Tekstfelt 8"/>
          <p:cNvSpPr txBox="1"/>
          <p:nvPr/>
        </p:nvSpPr>
        <p:spPr>
          <a:xfrm>
            <a:off x="603867" y="5347338"/>
            <a:ext cx="64793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Uge 26</a:t>
            </a:r>
          </a:p>
        </p:txBody>
      </p:sp>
      <p:sp>
        <p:nvSpPr>
          <p:cNvPr id="10" name="Tekstfelt 9"/>
          <p:cNvSpPr txBox="1"/>
          <p:nvPr/>
        </p:nvSpPr>
        <p:spPr>
          <a:xfrm>
            <a:off x="1373476" y="5359218"/>
            <a:ext cx="64793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Uge 31</a:t>
            </a:r>
          </a:p>
        </p:txBody>
      </p:sp>
      <p:cxnSp>
        <p:nvCxnSpPr>
          <p:cNvPr id="12" name="Lige pilforbindelse 11"/>
          <p:cNvCxnSpPr/>
          <p:nvPr/>
        </p:nvCxnSpPr>
        <p:spPr>
          <a:xfrm flipV="1">
            <a:off x="1693436" y="3143839"/>
            <a:ext cx="0" cy="2135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kstfelt 14"/>
          <p:cNvSpPr txBox="1"/>
          <p:nvPr/>
        </p:nvSpPr>
        <p:spPr>
          <a:xfrm>
            <a:off x="814028" y="2498914"/>
            <a:ext cx="1758816" cy="6001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Fælles dag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Planlægning af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første prøvehandlinger </a:t>
            </a:r>
          </a:p>
        </p:txBody>
      </p:sp>
      <p:sp>
        <p:nvSpPr>
          <p:cNvPr id="16" name="Tekstfelt 15"/>
          <p:cNvSpPr txBox="1"/>
          <p:nvPr/>
        </p:nvSpPr>
        <p:spPr>
          <a:xfrm>
            <a:off x="2287373" y="5360567"/>
            <a:ext cx="59022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Uge 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kstfelt 16"/>
          <p:cNvSpPr txBox="1"/>
          <p:nvPr/>
        </p:nvSpPr>
        <p:spPr>
          <a:xfrm>
            <a:off x="3196349" y="5354539"/>
            <a:ext cx="59022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Uge 39</a:t>
            </a:r>
          </a:p>
        </p:txBody>
      </p:sp>
      <p:sp>
        <p:nvSpPr>
          <p:cNvPr id="18" name="Tekstfelt 17"/>
          <p:cNvSpPr txBox="1"/>
          <p:nvPr/>
        </p:nvSpPr>
        <p:spPr>
          <a:xfrm>
            <a:off x="3859196" y="5361555"/>
            <a:ext cx="9268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3. november</a:t>
            </a:r>
          </a:p>
        </p:txBody>
      </p:sp>
      <p:sp>
        <p:nvSpPr>
          <p:cNvPr id="19" name="Tekstfelt 18"/>
          <p:cNvSpPr txBox="1"/>
          <p:nvPr/>
        </p:nvSpPr>
        <p:spPr>
          <a:xfrm>
            <a:off x="5035482" y="5347412"/>
            <a:ext cx="59022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Uge 47</a:t>
            </a:r>
          </a:p>
        </p:txBody>
      </p:sp>
      <p:sp>
        <p:nvSpPr>
          <p:cNvPr id="20" name="Tekstfelt 19"/>
          <p:cNvSpPr txBox="1"/>
          <p:nvPr/>
        </p:nvSpPr>
        <p:spPr>
          <a:xfrm>
            <a:off x="5959755" y="5361669"/>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Uge 5</a:t>
            </a:r>
          </a:p>
        </p:txBody>
      </p:sp>
      <p:sp>
        <p:nvSpPr>
          <p:cNvPr id="21" name="Tekstfelt 20"/>
          <p:cNvSpPr txBox="1"/>
          <p:nvPr/>
        </p:nvSpPr>
        <p:spPr>
          <a:xfrm>
            <a:off x="6696312" y="5354539"/>
            <a:ext cx="66717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9. marts</a:t>
            </a:r>
          </a:p>
        </p:txBody>
      </p:sp>
      <p:sp>
        <p:nvSpPr>
          <p:cNvPr id="22" name="Tekstfelt 21"/>
          <p:cNvSpPr txBox="1"/>
          <p:nvPr/>
        </p:nvSpPr>
        <p:spPr>
          <a:xfrm>
            <a:off x="9092200" y="5347452"/>
            <a:ext cx="79541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Uge 20/21</a:t>
            </a:r>
          </a:p>
        </p:txBody>
      </p:sp>
      <p:sp>
        <p:nvSpPr>
          <p:cNvPr id="23" name="Tekstfelt 22"/>
          <p:cNvSpPr txBox="1"/>
          <p:nvPr/>
        </p:nvSpPr>
        <p:spPr>
          <a:xfrm>
            <a:off x="7542151" y="5354539"/>
            <a:ext cx="59022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Uge 13</a:t>
            </a:r>
          </a:p>
        </p:txBody>
      </p:sp>
      <p:sp>
        <p:nvSpPr>
          <p:cNvPr id="24" name="Tekstfelt 23"/>
          <p:cNvSpPr txBox="1"/>
          <p:nvPr/>
        </p:nvSpPr>
        <p:spPr>
          <a:xfrm>
            <a:off x="9927911" y="5333548"/>
            <a:ext cx="100059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Uge 26 2023</a:t>
            </a:r>
          </a:p>
        </p:txBody>
      </p:sp>
      <p:sp>
        <p:nvSpPr>
          <p:cNvPr id="25" name="Tekstfelt 24"/>
          <p:cNvSpPr txBox="1"/>
          <p:nvPr/>
        </p:nvSpPr>
        <p:spPr>
          <a:xfrm>
            <a:off x="8390548" y="5349640"/>
            <a:ext cx="59022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Uge 17</a:t>
            </a:r>
          </a:p>
        </p:txBody>
      </p:sp>
      <p:cxnSp>
        <p:nvCxnSpPr>
          <p:cNvPr id="28" name="Lige pilforbindelse 27"/>
          <p:cNvCxnSpPr/>
          <p:nvPr/>
        </p:nvCxnSpPr>
        <p:spPr>
          <a:xfrm flipV="1">
            <a:off x="2567569" y="4211425"/>
            <a:ext cx="0" cy="1044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p:cNvCxnSpPr/>
          <p:nvPr/>
        </p:nvCxnSpPr>
        <p:spPr>
          <a:xfrm flipV="1">
            <a:off x="3510627" y="4234992"/>
            <a:ext cx="0" cy="1044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Lige pilforbindelse 30"/>
          <p:cNvCxnSpPr/>
          <p:nvPr/>
        </p:nvCxnSpPr>
        <p:spPr>
          <a:xfrm flipV="1">
            <a:off x="5324836" y="4211424"/>
            <a:ext cx="0" cy="1044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Lige pilforbindelse 31"/>
          <p:cNvCxnSpPr/>
          <p:nvPr/>
        </p:nvCxnSpPr>
        <p:spPr>
          <a:xfrm flipV="1">
            <a:off x="6209916" y="4211425"/>
            <a:ext cx="0" cy="1044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p:cNvCxnSpPr>
            <a:cxnSpLocks/>
          </p:cNvCxnSpPr>
          <p:nvPr/>
        </p:nvCxnSpPr>
        <p:spPr>
          <a:xfrm flipV="1">
            <a:off x="7837264" y="4211424"/>
            <a:ext cx="0" cy="1044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p:cNvCxnSpPr/>
          <p:nvPr/>
        </p:nvCxnSpPr>
        <p:spPr>
          <a:xfrm flipV="1">
            <a:off x="8687570" y="4211425"/>
            <a:ext cx="0" cy="1044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Lige pilforbindelse 34"/>
          <p:cNvCxnSpPr/>
          <p:nvPr/>
        </p:nvCxnSpPr>
        <p:spPr>
          <a:xfrm flipV="1">
            <a:off x="9501245" y="4211425"/>
            <a:ext cx="0" cy="1044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Lige pilforbindelse 35"/>
          <p:cNvCxnSpPr/>
          <p:nvPr/>
        </p:nvCxnSpPr>
        <p:spPr>
          <a:xfrm flipV="1">
            <a:off x="10425771" y="3803714"/>
            <a:ext cx="18853" cy="145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kstfelt 36"/>
          <p:cNvSpPr txBox="1"/>
          <p:nvPr/>
        </p:nvSpPr>
        <p:spPr>
          <a:xfrm>
            <a:off x="9887611" y="3470334"/>
            <a:ext cx="118974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Afrundingsdag</a:t>
            </a:r>
          </a:p>
        </p:txBody>
      </p:sp>
      <p:sp>
        <p:nvSpPr>
          <p:cNvPr id="38" name="Tekstfelt 37"/>
          <p:cNvSpPr txBox="1"/>
          <p:nvPr/>
        </p:nvSpPr>
        <p:spPr>
          <a:xfrm>
            <a:off x="2197115" y="3716962"/>
            <a:ext cx="78739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Lærings-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grupper</a:t>
            </a:r>
          </a:p>
        </p:txBody>
      </p:sp>
      <p:sp>
        <p:nvSpPr>
          <p:cNvPr id="41" name="Tekstfelt 40"/>
          <p:cNvSpPr txBox="1"/>
          <p:nvPr/>
        </p:nvSpPr>
        <p:spPr>
          <a:xfrm>
            <a:off x="3140173" y="3707535"/>
            <a:ext cx="78739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Lærings-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grupper</a:t>
            </a:r>
          </a:p>
        </p:txBody>
      </p:sp>
      <p:sp>
        <p:nvSpPr>
          <p:cNvPr id="42" name="Tekstfelt 41"/>
          <p:cNvSpPr txBox="1"/>
          <p:nvPr/>
        </p:nvSpPr>
        <p:spPr>
          <a:xfrm>
            <a:off x="5001059" y="3707535"/>
            <a:ext cx="78739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Lærings-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grupper</a:t>
            </a:r>
          </a:p>
        </p:txBody>
      </p:sp>
      <p:sp>
        <p:nvSpPr>
          <p:cNvPr id="43" name="Tekstfelt 42"/>
          <p:cNvSpPr txBox="1"/>
          <p:nvPr/>
        </p:nvSpPr>
        <p:spPr>
          <a:xfrm>
            <a:off x="5852529" y="3716962"/>
            <a:ext cx="78739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Lærings-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grupper</a:t>
            </a:r>
          </a:p>
        </p:txBody>
      </p:sp>
      <p:sp>
        <p:nvSpPr>
          <p:cNvPr id="44" name="Tekstfelt 43"/>
          <p:cNvSpPr txBox="1"/>
          <p:nvPr/>
        </p:nvSpPr>
        <p:spPr>
          <a:xfrm>
            <a:off x="7476780" y="3719373"/>
            <a:ext cx="78739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Lærings-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grupper</a:t>
            </a:r>
          </a:p>
        </p:txBody>
      </p:sp>
      <p:sp>
        <p:nvSpPr>
          <p:cNvPr id="45" name="Tekstfelt 44"/>
          <p:cNvSpPr txBox="1"/>
          <p:nvPr/>
        </p:nvSpPr>
        <p:spPr>
          <a:xfrm>
            <a:off x="8332740" y="3707535"/>
            <a:ext cx="78739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Lærings-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grupper</a:t>
            </a:r>
          </a:p>
        </p:txBody>
      </p:sp>
      <p:sp>
        <p:nvSpPr>
          <p:cNvPr id="46" name="Tekstfelt 45"/>
          <p:cNvSpPr txBox="1"/>
          <p:nvPr/>
        </p:nvSpPr>
        <p:spPr>
          <a:xfrm>
            <a:off x="9136607" y="3707535"/>
            <a:ext cx="78739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Lærings-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grupper</a:t>
            </a:r>
          </a:p>
        </p:txBody>
      </p:sp>
      <p:cxnSp>
        <p:nvCxnSpPr>
          <p:cNvPr id="47" name="Lige pilforbindelse 46"/>
          <p:cNvCxnSpPr/>
          <p:nvPr/>
        </p:nvCxnSpPr>
        <p:spPr>
          <a:xfrm flipV="1">
            <a:off x="4351075" y="2498914"/>
            <a:ext cx="11244" cy="2756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Lige pilforbindelse 48"/>
          <p:cNvCxnSpPr/>
          <p:nvPr/>
        </p:nvCxnSpPr>
        <p:spPr>
          <a:xfrm flipV="1">
            <a:off x="6976196" y="2498914"/>
            <a:ext cx="11244" cy="2756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kstfelt 49"/>
          <p:cNvSpPr txBox="1"/>
          <p:nvPr/>
        </p:nvSpPr>
        <p:spPr>
          <a:xfrm>
            <a:off x="3713744" y="1962030"/>
            <a:ext cx="1297151"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Fælles aktivitet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for hele gruppen</a:t>
            </a:r>
          </a:p>
        </p:txBody>
      </p:sp>
      <p:sp>
        <p:nvSpPr>
          <p:cNvPr id="52" name="Tekstfelt 51"/>
          <p:cNvSpPr txBox="1"/>
          <p:nvPr/>
        </p:nvSpPr>
        <p:spPr>
          <a:xfrm>
            <a:off x="6338864" y="1962029"/>
            <a:ext cx="1297151"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Fælles aktivitet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for hele gruppen</a:t>
            </a:r>
          </a:p>
        </p:txBody>
      </p:sp>
    </p:spTree>
    <p:extLst>
      <p:ext uri="{BB962C8B-B14F-4D97-AF65-F5344CB8AC3E}">
        <p14:creationId xmlns:p14="http://schemas.microsoft.com/office/powerpoint/2010/main" val="415611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1">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838200" y="365125"/>
            <a:ext cx="10515600" cy="1325563"/>
          </a:xfrm>
        </p:spPr>
        <p:txBody>
          <a:bodyPr>
            <a:normAutofit/>
          </a:bodyPr>
          <a:lstStyle/>
          <a:p>
            <a:pPr algn="ctr"/>
            <a:r>
              <a:rPr lang="da-DK" dirty="0"/>
              <a:t>Professionelle læringsfælleskaber</a:t>
            </a:r>
          </a:p>
        </p:txBody>
      </p:sp>
      <p:sp>
        <p:nvSpPr>
          <p:cNvPr id="3" name="Pladsholder til indhold 2"/>
          <p:cNvSpPr>
            <a:spLocks noGrp="1"/>
          </p:cNvSpPr>
          <p:nvPr>
            <p:ph idx="1"/>
          </p:nvPr>
        </p:nvSpPr>
        <p:spPr>
          <a:xfrm>
            <a:off x="838201" y="2013625"/>
            <a:ext cx="5257799" cy="4163337"/>
          </a:xfrm>
        </p:spPr>
        <p:txBody>
          <a:bodyPr>
            <a:normAutofit/>
          </a:bodyPr>
          <a:lstStyle/>
          <a:p>
            <a:pPr marL="0" indent="0">
              <a:buNone/>
            </a:pPr>
            <a:r>
              <a:rPr lang="da-DK" sz="1400" dirty="0"/>
              <a:t>Læringsgrupper mødes </a:t>
            </a:r>
            <a:r>
              <a:rPr lang="da-DK" sz="1400" b="1" dirty="0"/>
              <a:t>en gang om måneden </a:t>
            </a:r>
            <a:r>
              <a:rPr lang="da-DK" sz="1400" dirty="0"/>
              <a:t>– en fast facilitator fra Aalborg Universitet tilknyttes hver gruppe. </a:t>
            </a:r>
          </a:p>
          <a:p>
            <a:pPr marL="0" indent="0">
              <a:buNone/>
            </a:pPr>
            <a:r>
              <a:rPr lang="da-DK" sz="1400" dirty="0"/>
              <a:t>Grupperne skal støtte den enkelte i at udvikle </a:t>
            </a:r>
            <a:r>
              <a:rPr lang="da-DK" sz="1400" b="1" dirty="0"/>
              <a:t>prøvehandlinger</a:t>
            </a:r>
            <a:r>
              <a:rPr lang="da-DK" sz="1400" dirty="0"/>
              <a:t> som derefter afprøves i undervisningen</a:t>
            </a:r>
          </a:p>
          <a:p>
            <a:pPr marL="0" indent="0">
              <a:buNone/>
            </a:pPr>
            <a:r>
              <a:rPr lang="da-DK" sz="1400" dirty="0"/>
              <a:t>Prøvehandlinger kan variere i omfang og fokus. Arbejdet i grupperne kan både sigte mod at udvikle projekter eller mindre øvelser der skal forberede eleverne til at indgå i projektarbejde. </a:t>
            </a:r>
          </a:p>
          <a:p>
            <a:pPr marL="0" indent="0">
              <a:buNone/>
            </a:pPr>
            <a:r>
              <a:rPr lang="da-DK" sz="1400" dirty="0"/>
              <a:t>Det vigtigste er, at du som underviser føler, at det passer til din pædagogiske stil og ambition.</a:t>
            </a:r>
          </a:p>
          <a:p>
            <a:pPr marL="0" indent="0">
              <a:buNone/>
            </a:pPr>
            <a:r>
              <a:rPr lang="da-DK" sz="1400" dirty="0"/>
              <a:t>Samtidig er det vigtigt, at I udfordrer jer selv. PBL er jo netop kendetegnet ved at vi tager udgangspunkt i komplekse problemer uden et entydigt svar.</a:t>
            </a:r>
          </a:p>
          <a:p>
            <a:pPr marL="0" indent="0">
              <a:buNone/>
            </a:pPr>
            <a:r>
              <a:rPr lang="da-DK" sz="1400" dirty="0"/>
              <a:t>Gruppen er ikke sat i verden for at sikre, at alle ideer, vi søsætter, bliver bragende succeser men for at sikre, at </a:t>
            </a:r>
            <a:r>
              <a:rPr lang="da-DK" sz="1400" b="1" dirty="0"/>
              <a:t>vi lærer sammen mens vi udvikler pædagogik og didaktik</a:t>
            </a:r>
            <a:r>
              <a:rPr lang="da-DK" sz="1400" dirty="0"/>
              <a:t>.</a:t>
            </a:r>
          </a:p>
          <a:p>
            <a:pPr marL="0" indent="0">
              <a:buNone/>
            </a:pPr>
            <a:r>
              <a:rPr lang="da-DK" sz="1400" dirty="0"/>
              <a:t>Facilitatorer opsamler viden fra arbejdet i læringsgruppen, som deles på tværs af alle undervisere på skolen. </a:t>
            </a:r>
          </a:p>
        </p:txBody>
      </p:sp>
      <p:pic>
        <p:nvPicPr>
          <p:cNvPr id="24" name="Graphic 6" descr="Brugere">
            <a:extLst>
              <a:ext uri="{FF2B5EF4-FFF2-40B4-BE49-F238E27FC236}">
                <a16:creationId xmlns:a16="http://schemas.microsoft.com/office/drawing/2014/main" id="{7E0E839A-FA5D-D66E-879F-F56A4F32C0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5346" y="2766817"/>
            <a:ext cx="2751667" cy="2751667"/>
          </a:xfrm>
          <a:prstGeom prst="rect">
            <a:avLst/>
          </a:prstGeom>
        </p:spPr>
      </p:pic>
    </p:spTree>
    <p:extLst>
      <p:ext uri="{BB962C8B-B14F-4D97-AF65-F5344CB8AC3E}">
        <p14:creationId xmlns:p14="http://schemas.microsoft.com/office/powerpoint/2010/main" val="2729052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ladsholder til billede 27" descr="Et billede, der indeholder tekst, clipart&#10;&#10;Automatisk genereret beskrivelse">
            <a:extLst>
              <a:ext uri="{FF2B5EF4-FFF2-40B4-BE49-F238E27FC236}">
                <a16:creationId xmlns:a16="http://schemas.microsoft.com/office/drawing/2014/main" id="{14B14597-8769-1ACE-4A2A-129580495174}"/>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6727" r="6727"/>
          <a:stretch/>
        </p:blipFill>
        <p:spPr>
          <a:xfrm>
            <a:off x="7555832" y="0"/>
            <a:ext cx="4636168" cy="6858000"/>
          </a:xfrm>
          <a:noFill/>
        </p:spPr>
      </p:pic>
      <p:sp>
        <p:nvSpPr>
          <p:cNvPr id="3" name="Titel 2"/>
          <p:cNvSpPr>
            <a:spLocks noGrp="1"/>
          </p:cNvSpPr>
          <p:nvPr>
            <p:ph type="title"/>
          </p:nvPr>
        </p:nvSpPr>
        <p:spPr/>
        <p:txBody>
          <a:bodyPr>
            <a:normAutofit/>
          </a:bodyPr>
          <a:lstStyle/>
          <a:p>
            <a:r>
              <a:rPr lang="da-DK" dirty="0"/>
              <a:t>Baggrund for studiet</a:t>
            </a:r>
          </a:p>
        </p:txBody>
      </p:sp>
      <p:sp>
        <p:nvSpPr>
          <p:cNvPr id="10" name="Pladsholder til tekst 9">
            <a:extLst>
              <a:ext uri="{FF2B5EF4-FFF2-40B4-BE49-F238E27FC236}">
                <a16:creationId xmlns:a16="http://schemas.microsoft.com/office/drawing/2014/main" id="{62B89CBC-6D78-397E-84AF-AFDCAF974CB9}"/>
              </a:ext>
            </a:extLst>
          </p:cNvPr>
          <p:cNvSpPr>
            <a:spLocks noGrp="1"/>
          </p:cNvSpPr>
          <p:nvPr>
            <p:ph type="body" sz="quarter" idx="12"/>
          </p:nvPr>
        </p:nvSpPr>
        <p:spPr>
          <a:xfrm>
            <a:off x="691968" y="1735807"/>
            <a:ext cx="6514947" cy="3752115"/>
          </a:xfrm>
        </p:spPr>
        <p:txBody>
          <a:bodyPr>
            <a:normAutofit fontScale="85000" lnSpcReduction="20000"/>
          </a:bodyPr>
          <a:lstStyle/>
          <a:p>
            <a:pPr marL="0" indent="0">
              <a:buNone/>
            </a:pPr>
            <a:r>
              <a:rPr lang="da-DK" dirty="0"/>
              <a:t>Postdoc-projekt finansieret af </a:t>
            </a:r>
            <a:r>
              <a:rPr lang="da-DK" dirty="0" err="1"/>
              <a:t>Carlsbergfondet</a:t>
            </a:r>
            <a:r>
              <a:rPr lang="da-DK" dirty="0"/>
              <a:t>. </a:t>
            </a:r>
          </a:p>
          <a:p>
            <a:pPr marL="0" indent="0">
              <a:buNone/>
            </a:pPr>
            <a:endParaRPr lang="da-DK" dirty="0"/>
          </a:p>
          <a:p>
            <a:pPr marL="0" indent="0">
              <a:buNone/>
            </a:pPr>
            <a:r>
              <a:rPr lang="en-US" dirty="0" err="1"/>
              <a:t>Titel</a:t>
            </a:r>
            <a:r>
              <a:rPr lang="en-US" dirty="0"/>
              <a:t>: </a:t>
            </a:r>
            <a:r>
              <a:rPr lang="en-US" b="1" dirty="0"/>
              <a:t>Finding the Missing Link: Exploring the Role of School Leadership in Student Achievement and Well-Being.</a:t>
            </a:r>
          </a:p>
          <a:p>
            <a:pPr marL="0" indent="0">
              <a:buNone/>
            </a:pPr>
            <a:endParaRPr lang="en-US" dirty="0"/>
          </a:p>
          <a:p>
            <a:pPr marL="0" indent="0">
              <a:buNone/>
            </a:pPr>
            <a:r>
              <a:rPr lang="en-US" u="sng" dirty="0"/>
              <a:t>P</a:t>
            </a:r>
            <a:r>
              <a:rPr lang="da-DK" u="sng" dirty="0" err="1"/>
              <a:t>rojektet</a:t>
            </a:r>
            <a:r>
              <a:rPr lang="da-DK" u="sng" dirty="0"/>
              <a:t> involverer en række publikationer fx</a:t>
            </a:r>
            <a:r>
              <a:rPr lang="da-DK" dirty="0"/>
              <a:t>:</a:t>
            </a:r>
          </a:p>
          <a:p>
            <a:pPr marL="0" indent="0">
              <a:buNone/>
            </a:pPr>
            <a:r>
              <a:rPr lang="en-US" dirty="0"/>
              <a:t>Smith, E., &amp; </a:t>
            </a:r>
            <a:r>
              <a:rPr lang="en-US" dirty="0" err="1"/>
              <a:t>Gümüs</a:t>
            </a:r>
            <a:r>
              <a:rPr lang="en-US" dirty="0"/>
              <a:t>, S. (2022). Socioeconomic achievement gaps and the role of school leadership: Addressing within- and between-school inequality in student achievement. International Journal of Educational Research, 112, [101951]. </a:t>
            </a:r>
            <a:r>
              <a:rPr lang="en-US" dirty="0">
                <a:hlinkClick r:id="rId3"/>
              </a:rPr>
              <a:t>https://doi.org/10.1016/j.ijer.2022.101951</a:t>
            </a:r>
            <a:endParaRPr lang="en-US" dirty="0"/>
          </a:p>
          <a:p>
            <a:pPr marL="0" indent="0">
              <a:buNone/>
            </a:pPr>
            <a:r>
              <a:rPr lang="en-US" dirty="0"/>
              <a:t>Christensen, A. A. (2022). A Global Measure of Professional Learning Communities. Professional Development in Education. </a:t>
            </a:r>
            <a:r>
              <a:rPr lang="en-US" dirty="0">
                <a:hlinkClick r:id="rId4"/>
              </a:rPr>
              <a:t>https://doi.org/10.1080/19415257.2022.2065516</a:t>
            </a:r>
            <a:endParaRPr lang="en-US" dirty="0"/>
          </a:p>
          <a:p>
            <a:pPr marL="0" indent="0">
              <a:buNone/>
            </a:pPr>
            <a:endParaRPr lang="en-US" dirty="0"/>
          </a:p>
          <a:p>
            <a:pPr marL="0" indent="0">
              <a:buNone/>
            </a:pPr>
            <a:endParaRPr lang="da-DK" dirty="0"/>
          </a:p>
          <a:p>
            <a:pPr marL="0" indent="0">
              <a:buNone/>
            </a:pPr>
            <a:r>
              <a:rPr lang="da-DK" b="1" dirty="0"/>
              <a:t>Jeg undersøger forholdet mellem skoleledelse, elevernes læring og elevernes trivsel</a:t>
            </a:r>
            <a:r>
              <a:rPr lang="en-US" b="1" dirty="0"/>
              <a:t> </a:t>
            </a:r>
            <a:r>
              <a:rPr lang="da-DK" b="1" dirty="0"/>
              <a:t> </a:t>
            </a:r>
          </a:p>
        </p:txBody>
      </p:sp>
      <p:sp>
        <p:nvSpPr>
          <p:cNvPr id="2" name="Pladsholder til tekst 1">
            <a:extLst>
              <a:ext uri="{FF2B5EF4-FFF2-40B4-BE49-F238E27FC236}">
                <a16:creationId xmlns:a16="http://schemas.microsoft.com/office/drawing/2014/main" id="{0148F279-9398-C29D-1E81-1F48C90B33F4}"/>
              </a:ext>
            </a:extLst>
          </p:cNvPr>
          <p:cNvSpPr>
            <a:spLocks noGrp="1"/>
          </p:cNvSpPr>
          <p:nvPr>
            <p:ph type="body" sz="quarter" idx="13"/>
          </p:nvPr>
        </p:nvSpPr>
        <p:spPr>
          <a:xfrm>
            <a:off x="2573739" y="6363837"/>
            <a:ext cx="1819117" cy="282204"/>
          </a:xfrm>
        </p:spPr>
        <p:txBody>
          <a:bodyPr/>
          <a:lstStyle/>
          <a:p>
            <a:r>
              <a:rPr lang="da-DK" sz="900" dirty="0"/>
              <a:t>Ronni Laursen</a:t>
            </a:r>
          </a:p>
        </p:txBody>
      </p:sp>
    </p:spTree>
    <p:extLst>
      <p:ext uri="{BB962C8B-B14F-4D97-AF65-F5344CB8AC3E}">
        <p14:creationId xmlns:p14="http://schemas.microsoft.com/office/powerpoint/2010/main" val="2789261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Løs ledelsesopgaverne i samspil med medarbejderne - OFFENTLIG LEDELSE">
            <a:extLst>
              <a:ext uri="{FF2B5EF4-FFF2-40B4-BE49-F238E27FC236}">
                <a16:creationId xmlns:a16="http://schemas.microsoft.com/office/drawing/2014/main" id="{C63C59C0-85B1-984C-CA28-38B0F170F27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6920" r="-1" b="10032"/>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5968D3C-00D7-A6E4-3EBF-30EDD3D1AC03}"/>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Ledelse af pædagogisk udviklingsarbejde</a:t>
            </a:r>
          </a:p>
        </p:txBody>
      </p:sp>
      <p:sp>
        <p:nvSpPr>
          <p:cNvPr id="308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693109"/>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913ECFD-1A90-E8B4-0C3B-8F5319745DD8}"/>
              </a:ext>
            </a:extLst>
          </p:cNvPr>
          <p:cNvSpPr>
            <a:spLocks noGrp="1"/>
          </p:cNvSpPr>
          <p:nvPr>
            <p:ph type="title"/>
          </p:nvPr>
        </p:nvSpPr>
        <p:spPr>
          <a:xfrm>
            <a:off x="630936" y="639520"/>
            <a:ext cx="3429000" cy="1719072"/>
          </a:xfrm>
        </p:spPr>
        <p:txBody>
          <a:bodyPr anchor="b">
            <a:normAutofit/>
          </a:bodyPr>
          <a:lstStyle/>
          <a:p>
            <a:r>
              <a:rPr lang="da-DK" sz="5000"/>
              <a:t>Pædagogisk ledelse</a:t>
            </a: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995171E9-05E5-2DC4-DBF4-A0614CDBE53F}"/>
              </a:ext>
            </a:extLst>
          </p:cNvPr>
          <p:cNvSpPr>
            <a:spLocks noGrp="1"/>
          </p:cNvSpPr>
          <p:nvPr>
            <p:ph idx="1"/>
          </p:nvPr>
        </p:nvSpPr>
        <p:spPr>
          <a:xfrm>
            <a:off x="630936" y="2807208"/>
            <a:ext cx="3429000" cy="3410712"/>
          </a:xfrm>
        </p:spPr>
        <p:txBody>
          <a:bodyPr anchor="t">
            <a:normAutofit/>
          </a:bodyPr>
          <a:lstStyle/>
          <a:p>
            <a:pPr marL="442913"/>
            <a:r>
              <a:rPr lang="da-DK" dirty="0"/>
              <a:t>Strategisk ledelse</a:t>
            </a:r>
          </a:p>
          <a:p>
            <a:pPr marL="442913"/>
            <a:r>
              <a:rPr lang="da-DK" dirty="0"/>
              <a:t>Relationel ledelse</a:t>
            </a:r>
          </a:p>
        </p:txBody>
      </p:sp>
      <p:pic>
        <p:nvPicPr>
          <p:cNvPr id="1026" name="Picture 2" descr="Zooming In and Zooming Out… Do You Do Both? - Thought Leadership Leverage">
            <a:extLst>
              <a:ext uri="{FF2B5EF4-FFF2-40B4-BE49-F238E27FC236}">
                <a16:creationId xmlns:a16="http://schemas.microsoft.com/office/drawing/2014/main" id="{86631C40-0FAA-89EC-747F-474BC7D68C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323365"/>
            <a:ext cx="6903720" cy="421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71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w do you walk the talk? | Chatsworth Consulting Group">
            <a:extLst>
              <a:ext uri="{FF2B5EF4-FFF2-40B4-BE49-F238E27FC236}">
                <a16:creationId xmlns:a16="http://schemas.microsoft.com/office/drawing/2014/main" id="{2F3844CE-4515-4292-6F0C-2387568C5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
            <a:ext cx="12573000" cy="722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50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83AF76C-82F0-93E4-755B-F37FEE7E052A}"/>
              </a:ext>
            </a:extLst>
          </p:cNvPr>
          <p:cNvSpPr>
            <a:spLocks noGrp="1"/>
          </p:cNvSpPr>
          <p:nvPr>
            <p:ph type="title"/>
          </p:nvPr>
        </p:nvSpPr>
        <p:spPr>
          <a:xfrm>
            <a:off x="6732755" y="-97049"/>
            <a:ext cx="4840010" cy="1807305"/>
          </a:xfrm>
        </p:spPr>
        <p:txBody>
          <a:bodyPr>
            <a:normAutofit/>
          </a:bodyPr>
          <a:lstStyle/>
          <a:p>
            <a:r>
              <a:rPr lang="da-DK" dirty="0"/>
              <a:t>Elevernes læring</a:t>
            </a:r>
          </a:p>
        </p:txBody>
      </p:sp>
      <p:pic>
        <p:nvPicPr>
          <p:cNvPr id="13" name="Picture 4" descr="Toy plastic numbers">
            <a:extLst>
              <a:ext uri="{FF2B5EF4-FFF2-40B4-BE49-F238E27FC236}">
                <a16:creationId xmlns:a16="http://schemas.microsoft.com/office/drawing/2014/main" id="{A4391584-0497-29D7-CCDD-A0FEE46FA124}"/>
              </a:ext>
            </a:extLst>
          </p:cNvPr>
          <p:cNvPicPr>
            <a:picLocks noChangeAspect="1"/>
          </p:cNvPicPr>
          <p:nvPr/>
        </p:nvPicPr>
        <p:blipFill rotWithShape="1">
          <a:blip r:embed="rId2"/>
          <a:srcRect l="17154" r="2331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dsholder til indhold 2">
            <a:extLst>
              <a:ext uri="{FF2B5EF4-FFF2-40B4-BE49-F238E27FC236}">
                <a16:creationId xmlns:a16="http://schemas.microsoft.com/office/drawing/2014/main" id="{B3951418-7ED8-F9D9-82BA-C44C36E01B03}"/>
              </a:ext>
            </a:extLst>
          </p:cNvPr>
          <p:cNvSpPr>
            <a:spLocks noGrp="1"/>
          </p:cNvSpPr>
          <p:nvPr>
            <p:ph idx="1"/>
          </p:nvPr>
        </p:nvSpPr>
        <p:spPr>
          <a:xfrm>
            <a:off x="5875518" y="1613206"/>
            <a:ext cx="6116549" cy="5244793"/>
          </a:xfrm>
        </p:spPr>
        <p:txBody>
          <a:bodyPr>
            <a:normAutofit lnSpcReduction="10000"/>
          </a:bodyPr>
          <a:lstStyle/>
          <a:p>
            <a:r>
              <a:rPr lang="da-DK" sz="1600" dirty="0"/>
              <a:t>”I deres evaluering af skoleåret har de været meget begejstrede for de projekter, vi har lavet. </a:t>
            </a:r>
            <a:r>
              <a:rPr lang="da-DK" sz="1600" b="1" dirty="0"/>
              <a:t>De nævnte det som en af de bedste ting, de gjorde i år</a:t>
            </a:r>
            <a:r>
              <a:rPr lang="da-DK" sz="1600" dirty="0"/>
              <a:t>””</a:t>
            </a:r>
          </a:p>
          <a:p>
            <a:r>
              <a:rPr lang="da-DK" sz="1600" dirty="0"/>
              <a:t>Jeg tror, det har været en værdifuld oplevelse for mange af børnene, </a:t>
            </a:r>
            <a:r>
              <a:rPr lang="da-DK" sz="1600" b="1" dirty="0"/>
              <a:t>for vi har altid taget det lidt for givet </a:t>
            </a:r>
            <a:r>
              <a:rPr lang="da-DK" sz="1600" dirty="0"/>
              <a:t>som: "Jamen, du skal arbejdet i en gruppe, så kom i gang". Men hvad skal de gøre, hvordan skal de arbejde? Hvis de aldrig er blevet undervist. Og vi har lidt taget deres evne til at arbejde i grupper for givet.”</a:t>
            </a:r>
          </a:p>
          <a:p>
            <a:r>
              <a:rPr lang="da-DK" sz="1600" dirty="0"/>
              <a:t>”Jeg synes, vi ser eleverne blomstre. </a:t>
            </a:r>
            <a:r>
              <a:rPr lang="da-DK" sz="1600" b="1" dirty="0"/>
              <a:t>Vi får mere motiverede elever</a:t>
            </a:r>
            <a:r>
              <a:rPr lang="da-DK" sz="1600" dirty="0"/>
              <a:t>. Det er simpelthen sjovere at eksperimentere og have mere medbestemmelse. For os som lærere kræver det, at vi mestrer teknikkerne, og vi skal sikre os, at eleverne rent faktisk lærer det, de skal. Det tager længere tid, og vi skal afsætte mere tid til selve den praktiske del, og så er der det, at jeg ikke kan være i kontrol på den måde, som jeg er vant til. Det skal jeg stadig øve meget på. Men jeg ser nogle mere ivrige elever.”</a:t>
            </a:r>
          </a:p>
          <a:p>
            <a:r>
              <a:rPr lang="da-DK" sz="1600" dirty="0"/>
              <a:t>”Det, jeg synes er svært, er dem, der synes, at gruppearbejde er meget svært. De har også svært ved PBL. Man kan lave gruppearbejde, der er meget kontrolleret, men jeg synes bare, at PBL indebærer, at de selv skal tage initiativ og komme med løsningerne - så er der en risiko for, at tiden flyver, og vi ikke kommer omkring alt det, vi skal."</a:t>
            </a:r>
            <a:endParaRPr lang="en-US" sz="1600" dirty="0"/>
          </a:p>
          <a:p>
            <a:endParaRPr lang="da-DK" sz="1100" dirty="0"/>
          </a:p>
          <a:p>
            <a:endParaRPr lang="en-US" sz="1100" dirty="0"/>
          </a:p>
          <a:p>
            <a:endParaRPr lang="da-DK" sz="1100" dirty="0"/>
          </a:p>
        </p:txBody>
      </p:sp>
    </p:spTree>
    <p:extLst>
      <p:ext uri="{BB962C8B-B14F-4D97-AF65-F5344CB8AC3E}">
        <p14:creationId xmlns:p14="http://schemas.microsoft.com/office/powerpoint/2010/main" val="981171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E435B37-CEEC-FF4F-2AC3-5E9CECAF9132}"/>
              </a:ext>
            </a:extLst>
          </p:cNvPr>
          <p:cNvSpPr>
            <a:spLocks noGrp="1"/>
          </p:cNvSpPr>
          <p:nvPr>
            <p:ph type="title"/>
          </p:nvPr>
        </p:nvSpPr>
        <p:spPr>
          <a:xfrm>
            <a:off x="5080216" y="1076324"/>
            <a:ext cx="6272784" cy="1535051"/>
          </a:xfrm>
        </p:spPr>
        <p:txBody>
          <a:bodyPr anchor="b">
            <a:normAutofit/>
          </a:bodyPr>
          <a:lstStyle/>
          <a:p>
            <a:r>
              <a:rPr lang="da-DK" sz="5200" dirty="0"/>
              <a:t>Undervisernes læring</a:t>
            </a:r>
          </a:p>
        </p:txBody>
      </p:sp>
      <p:pic>
        <p:nvPicPr>
          <p:cNvPr id="5" name="Picture 4" descr="Magnifying glass on clear background">
            <a:extLst>
              <a:ext uri="{FF2B5EF4-FFF2-40B4-BE49-F238E27FC236}">
                <a16:creationId xmlns:a16="http://schemas.microsoft.com/office/drawing/2014/main" id="{36F06E00-0FB6-61A7-69FE-0BE71E9B069F}"/>
              </a:ext>
            </a:extLst>
          </p:cNvPr>
          <p:cNvPicPr>
            <a:picLocks noChangeAspect="1"/>
          </p:cNvPicPr>
          <p:nvPr/>
        </p:nvPicPr>
        <p:blipFill rotWithShape="1">
          <a:blip r:embed="rId2"/>
          <a:srcRect l="41214" r="14934" b="-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E9B44B8F-7E26-E255-12B3-B3E8A6D467C8}"/>
              </a:ext>
            </a:extLst>
          </p:cNvPr>
          <p:cNvSpPr>
            <a:spLocks noGrp="1"/>
          </p:cNvSpPr>
          <p:nvPr>
            <p:ph idx="1"/>
          </p:nvPr>
        </p:nvSpPr>
        <p:spPr>
          <a:xfrm>
            <a:off x="5080216" y="3351276"/>
            <a:ext cx="6272784" cy="3506724"/>
          </a:xfrm>
        </p:spPr>
        <p:txBody>
          <a:bodyPr>
            <a:normAutofit/>
          </a:bodyPr>
          <a:lstStyle/>
          <a:p>
            <a:r>
              <a:rPr lang="da-DK" sz="1600" dirty="0"/>
              <a:t>”Jeg har nogle ting, jeg tog med mig, og måske lærte jeg også mere om mig selv. </a:t>
            </a:r>
            <a:r>
              <a:rPr lang="da-DK" sz="1600" b="1" dirty="0"/>
              <a:t>Jeg lærte, at jeg skal give lidt mere slip</a:t>
            </a:r>
            <a:r>
              <a:rPr lang="da-DK" sz="1600" dirty="0"/>
              <a:t>. Lytte til deres spørgsmål og deres henvendelser”</a:t>
            </a:r>
          </a:p>
          <a:p>
            <a:r>
              <a:rPr lang="da-DK" sz="1600" dirty="0"/>
              <a:t>”Det, at man ikke bare kommer ind i et klasseværelse med et emne og er klar til at begynde at tegne og forklare, men </a:t>
            </a:r>
            <a:r>
              <a:rPr lang="da-DK" sz="1600" b="1" dirty="0"/>
              <a:t>at man begynder med at træde et skridt tilbage eller flere skridt tilbage </a:t>
            </a:r>
            <a:r>
              <a:rPr lang="da-DK" sz="1600" dirty="0"/>
              <a:t>og mere eller mindre starter fra bunden ved at involvere børnene helt fra begyndelsen. og invitere dem til at undre sig over tingene, måske bare med et enkelt ord, "hvad betyder det egentlig?" og "hvad synes du om det?".</a:t>
            </a:r>
          </a:p>
          <a:p>
            <a:r>
              <a:rPr lang="da-DK" sz="1600" dirty="0"/>
              <a:t>Vi er også bekymrede og lidt udfordrede i forhold til vores tanke om faglighed. Nu har vi været vant til at skulle opfylde alle disse meget specifikke mål – ja, gør vi det på denne måde? Du har altid det i baghovedet: Kommer vi omkring alt, hvad vi skal?”</a:t>
            </a:r>
          </a:p>
        </p:txBody>
      </p:sp>
    </p:spTree>
    <p:extLst>
      <p:ext uri="{BB962C8B-B14F-4D97-AF65-F5344CB8AC3E}">
        <p14:creationId xmlns:p14="http://schemas.microsoft.com/office/powerpoint/2010/main" val="3911910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2C54B2C-A92A-2A40-23A1-D275537B2E4C}"/>
              </a:ext>
            </a:extLst>
          </p:cNvPr>
          <p:cNvSpPr>
            <a:spLocks noGrp="1"/>
          </p:cNvSpPr>
          <p:nvPr>
            <p:ph type="title"/>
          </p:nvPr>
        </p:nvSpPr>
        <p:spPr>
          <a:xfrm>
            <a:off x="598665" y="178122"/>
            <a:ext cx="6002110" cy="1495425"/>
          </a:xfrm>
        </p:spPr>
        <p:txBody>
          <a:bodyPr>
            <a:normAutofit/>
          </a:bodyPr>
          <a:lstStyle/>
          <a:p>
            <a:r>
              <a:rPr lang="da-DK" sz="4000" dirty="0"/>
              <a:t>Organisatorisk læring</a:t>
            </a:r>
          </a:p>
        </p:txBody>
      </p:sp>
      <p:sp>
        <p:nvSpPr>
          <p:cNvPr id="9" name="Pladsholder til indhold 2">
            <a:extLst>
              <a:ext uri="{FF2B5EF4-FFF2-40B4-BE49-F238E27FC236}">
                <a16:creationId xmlns:a16="http://schemas.microsoft.com/office/drawing/2014/main" id="{1655BED9-29DF-F087-70F3-091BC7A77457}"/>
              </a:ext>
            </a:extLst>
          </p:cNvPr>
          <p:cNvSpPr>
            <a:spLocks noGrp="1"/>
          </p:cNvSpPr>
          <p:nvPr>
            <p:ph idx="1"/>
          </p:nvPr>
        </p:nvSpPr>
        <p:spPr>
          <a:xfrm>
            <a:off x="598665" y="1564482"/>
            <a:ext cx="6002110" cy="5115396"/>
          </a:xfrm>
        </p:spPr>
        <p:txBody>
          <a:bodyPr>
            <a:normAutofit lnSpcReduction="10000"/>
          </a:bodyPr>
          <a:lstStyle/>
          <a:p>
            <a:pPr marL="0" indent="0">
              <a:buNone/>
            </a:pPr>
            <a:r>
              <a:rPr lang="da-DK" sz="1600" dirty="0"/>
              <a:t>”Jeg synes, det var meget rart, for vi fandt ud af, at der faktisk var en fælles forståelse af vores arbejde, hver især i vores ende af bygningen på skolen. Også inde i personalerummet har der været en summen. Selvom jeg ikke har siddet sammen med Thomas, har jeg vidst, hvad de har haft gang i med det der gruppearbejde nede i madkundskab og vi har alle kunnet følge med i det naturvidenskabelige arbejde med fugle, fuglehuse og levesteder, fordi det har været synligt herude foran hvor vi parkerer og så kan vi bare gå og snakke og sige: "Nå nu er der en sø, hvorfor er der en sø?". Jeg tror med andre ord, at det har givet anledning til en anden dialog blandt personalet.”</a:t>
            </a:r>
          </a:p>
          <a:p>
            <a:pPr marL="0" indent="0">
              <a:buNone/>
            </a:pPr>
            <a:r>
              <a:rPr lang="da-DK" sz="1600" dirty="0"/>
              <a:t>Jeg tror, der er sket noget med vores kultur. Børnene og os som personale kan være nysgerrige og forældrene kan være nysgerrige på fuglehusene nede bagved og søen herude, og der har været alverdens produkter hængt på væggene eller stillet på borde. Lone lavede noget ovenpå med 5. klasserne, som de endte med at hænge nede på gangen i klasse 0 Og alle børnene var meget nysgerrige på alle de plakaterne. Der sker noget med kulturen og dynamikken her ved at have alle de her projekter. Noget, som jeg håber, vi vil kunne fortsætte i de kommende år.”</a:t>
            </a:r>
          </a:p>
          <a:p>
            <a:pPr marL="0" indent="0">
              <a:buNone/>
            </a:pPr>
            <a:r>
              <a:rPr lang="da-DK" sz="1600" dirty="0"/>
              <a:t>”For at være ærlig må jeg sige, at jeg er spændt på at se, om vi har rygraden til at fortsætte arbejdet. Jeg frygter, at hverdagen vil tage overhånd. “</a:t>
            </a:r>
          </a:p>
          <a:p>
            <a:endParaRPr lang="da-DK" sz="1300" dirty="0"/>
          </a:p>
          <a:p>
            <a:endParaRPr lang="da-DK" sz="1300" dirty="0"/>
          </a:p>
        </p:txBody>
      </p:sp>
      <p:pic>
        <p:nvPicPr>
          <p:cNvPr id="19" name="Picture 10" descr="Glasses on top of a book">
            <a:extLst>
              <a:ext uri="{FF2B5EF4-FFF2-40B4-BE49-F238E27FC236}">
                <a16:creationId xmlns:a16="http://schemas.microsoft.com/office/drawing/2014/main" id="{C9D25CDA-9703-4A1A-FED9-2778E0164E34}"/>
              </a:ext>
            </a:extLst>
          </p:cNvPr>
          <p:cNvPicPr>
            <a:picLocks noChangeAspect="1"/>
          </p:cNvPicPr>
          <p:nvPr/>
        </p:nvPicPr>
        <p:blipFill rotWithShape="1">
          <a:blip r:embed="rId2"/>
          <a:srcRect l="13565" r="38205" b="-1"/>
          <a:stretch/>
        </p:blipFill>
        <p:spPr>
          <a:xfrm>
            <a:off x="7199440" y="10"/>
            <a:ext cx="4992560" cy="6857990"/>
          </a:xfrm>
          <a:prstGeom prst="rect">
            <a:avLst/>
          </a:prstGeom>
          <a:effectLst/>
        </p:spPr>
      </p:pic>
    </p:spTree>
    <p:extLst>
      <p:ext uri="{BB962C8B-B14F-4D97-AF65-F5344CB8AC3E}">
        <p14:creationId xmlns:p14="http://schemas.microsoft.com/office/powerpoint/2010/main" val="1126805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Pære på gul baggrund med skitseret lysstråle og ledning">
            <a:extLst>
              <a:ext uri="{FF2B5EF4-FFF2-40B4-BE49-F238E27FC236}">
                <a16:creationId xmlns:a16="http://schemas.microsoft.com/office/drawing/2014/main" id="{4B9A4DEC-95B5-FBB5-F352-A9EEE90537E2}"/>
              </a:ext>
            </a:extLst>
          </p:cNvPr>
          <p:cNvPicPr>
            <a:picLocks noChangeAspect="1"/>
          </p:cNvPicPr>
          <p:nvPr/>
        </p:nvPicPr>
        <p:blipFill rotWithShape="1">
          <a:blip r:embed="rId2"/>
          <a:srcRect l="13286"/>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4EB899F-6D59-F630-8248-F9F9EBF70C65}"/>
              </a:ext>
            </a:extLst>
          </p:cNvPr>
          <p:cNvSpPr>
            <a:spLocks noGrp="1"/>
          </p:cNvSpPr>
          <p:nvPr>
            <p:ph type="title"/>
          </p:nvPr>
        </p:nvSpPr>
        <p:spPr>
          <a:xfrm>
            <a:off x="836493" y="137160"/>
            <a:ext cx="3822189" cy="685800"/>
          </a:xfrm>
        </p:spPr>
        <p:txBody>
          <a:bodyPr>
            <a:normAutofit/>
          </a:bodyPr>
          <a:lstStyle/>
          <a:p>
            <a:r>
              <a:rPr lang="da-DK" sz="4000" dirty="0"/>
              <a:t>Ledernes læring</a:t>
            </a:r>
          </a:p>
        </p:txBody>
      </p:sp>
      <p:sp>
        <p:nvSpPr>
          <p:cNvPr id="3" name="Pladsholder til indhold 2">
            <a:extLst>
              <a:ext uri="{FF2B5EF4-FFF2-40B4-BE49-F238E27FC236}">
                <a16:creationId xmlns:a16="http://schemas.microsoft.com/office/drawing/2014/main" id="{35A44DC4-CA14-56E0-E9F3-C1E94F43842B}"/>
              </a:ext>
            </a:extLst>
          </p:cNvPr>
          <p:cNvSpPr>
            <a:spLocks noGrp="1"/>
          </p:cNvSpPr>
          <p:nvPr>
            <p:ph idx="1"/>
          </p:nvPr>
        </p:nvSpPr>
        <p:spPr>
          <a:xfrm>
            <a:off x="262890" y="822960"/>
            <a:ext cx="5486400" cy="5897880"/>
          </a:xfrm>
        </p:spPr>
        <p:txBody>
          <a:bodyPr>
            <a:normAutofit fontScale="85000" lnSpcReduction="20000"/>
          </a:bodyPr>
          <a:lstStyle/>
          <a:p>
            <a:pPr marL="0" indent="0">
              <a:buNone/>
            </a:pPr>
            <a:r>
              <a:rPr lang="da-DK" sz="1900" b="0" i="0" u="none" strike="noStrike" baseline="0" dirty="0"/>
              <a:t>Jeg tror det, for os har det også været en læreproces og gav også nogle refleksioner i forhold til, jamen </a:t>
            </a:r>
            <a:r>
              <a:rPr lang="da-DK" sz="1900" b="1" i="0" u="none" strike="noStrike" baseline="0" dirty="0"/>
              <a:t>så skal vi jo ikke bare gå ud og være ledere, som vi plejer at være ledere. Vi skal jo netop understøtte at være spørgende, undersøgende.</a:t>
            </a:r>
            <a:r>
              <a:rPr lang="da-DK" sz="1900" b="0" i="0" u="none" strike="noStrike" baseline="0" dirty="0"/>
              <a:t>.. og... ja.... men nogle gange er det også, altså hvor vi tænker, vi prøver at stille spørgsmål tilbage, så kan man i en lederevaluering få at vide, det var fandme ikke det man kom for, man kom efter et svar </a:t>
            </a:r>
          </a:p>
          <a:p>
            <a:pPr marL="0" indent="0">
              <a:buNone/>
            </a:pPr>
            <a:endParaRPr lang="da-DK" sz="1900" dirty="0"/>
          </a:p>
          <a:p>
            <a:pPr marL="0" indent="0">
              <a:buNone/>
            </a:pPr>
            <a:r>
              <a:rPr lang="da-DK" sz="1900" b="0" i="0" u="none" strike="noStrike" baseline="0" dirty="0"/>
              <a:t>Man kan ikke som lærer få børn til at lære noget, ved bare at fortælle dem en hel masse, altså. Det er jo egentlig det samme i ledelse. Vi skal jo... dem, der sidder med løsningen. Det er jo dem, der sidder derude. Så når de har et spørgsmål eller noget, de ikke kan finde ud af, så må jeg jo være nødt til at spørge tilbage igen. Hvad kunne du gøre? Hvad er det for nogle ting, der er på spil? Hvad er det, du kan have fat i? </a:t>
            </a:r>
            <a:r>
              <a:rPr lang="da-DK" sz="1900" i="0" u="none" strike="noStrike" baseline="0" dirty="0"/>
              <a:t>Så det er da den bedste løsning på, at man kommer ud og arbejde med de problemstillinger, man har. </a:t>
            </a:r>
            <a:r>
              <a:rPr lang="da-DK" sz="1900" b="1" i="0" u="none" strike="noStrike" baseline="0" dirty="0"/>
              <a:t>Vi kan jo ikke løse dem heroppe fra</a:t>
            </a:r>
            <a:r>
              <a:rPr lang="da-DK" sz="1900" b="0" i="0" u="none" strike="noStrike" baseline="0" dirty="0"/>
              <a:t>.</a:t>
            </a:r>
          </a:p>
          <a:p>
            <a:pPr marL="0" indent="0">
              <a:buNone/>
            </a:pPr>
            <a:endParaRPr lang="da-DK" sz="1900" dirty="0"/>
          </a:p>
          <a:p>
            <a:pPr marL="0" indent="0">
              <a:buNone/>
            </a:pPr>
            <a:r>
              <a:rPr lang="da-DK" sz="1900" b="0" i="0" u="none" strike="noStrike" baseline="0" dirty="0"/>
              <a:t>Jeg tror egentlig ikke, vi sådan... altså </a:t>
            </a:r>
            <a:r>
              <a:rPr lang="da-DK" sz="1900" b="0" i="0" u="none" strike="noStrike" baseline="0" dirty="0" err="1"/>
              <a:t>upfront</a:t>
            </a:r>
            <a:r>
              <a:rPr lang="da-DK" sz="1900" b="0" i="0" u="none" strike="noStrike" baseline="0" dirty="0"/>
              <a:t>... der er vi ikke sådan blevet udfordret på PBL. Jeg tror det, der egentlig mere udfordrede, det er den her, som hvad kan man sige... Bevarelse af fokus og så den her sivning, der sker ned i hverdagen. Med jamen så, eller det er nemlig hverdagen, der sådan trænger op nedefra, og de kommer til at fylde ting ud. Så hvordan er det, vi sådan... Sørger for, at det er noget, der sådan bliver ved med at være aktuelt. At, der bliver ved med at blive lavet prøvehandlinger, at man bliver ved med sådan at udfordre egen praksis og udvikle sig.  </a:t>
            </a:r>
          </a:p>
          <a:p>
            <a:pPr marL="0" indent="0">
              <a:buNone/>
            </a:pPr>
            <a:endParaRPr lang="da-DK" sz="800" dirty="0">
              <a:latin typeface="Arial" panose="020B0604020202020204" pitchFamily="34" charset="0"/>
            </a:endParaRPr>
          </a:p>
          <a:p>
            <a:pPr marL="0" indent="0">
              <a:buNone/>
            </a:pPr>
            <a:endParaRPr lang="da-DK" sz="800" dirty="0"/>
          </a:p>
        </p:txBody>
      </p:sp>
    </p:spTree>
    <p:extLst>
      <p:ext uri="{BB962C8B-B14F-4D97-AF65-F5344CB8AC3E}">
        <p14:creationId xmlns:p14="http://schemas.microsoft.com/office/powerpoint/2010/main" val="2630836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25435" y="1719466"/>
            <a:ext cx="7341129" cy="2196318"/>
          </a:xfrm>
          <a:solidFill>
            <a:schemeClr val="bg1">
              <a:alpha val="75000"/>
            </a:schemeClr>
          </a:solidFill>
        </p:spPr>
        <p:txBody>
          <a:bodyPr/>
          <a:lstStyle/>
          <a:p>
            <a:br>
              <a:rPr lang="da-DK" sz="1800" b="0" i="0" u="none" strike="noStrike" baseline="0" dirty="0">
                <a:solidFill>
                  <a:srgbClr val="000000"/>
                </a:solidFill>
              </a:rPr>
            </a:br>
            <a:r>
              <a:rPr lang="da-DK" sz="1800" b="0" i="0" u="none" strike="noStrike" baseline="0" dirty="0"/>
              <a:t> </a:t>
            </a:r>
            <a:r>
              <a:rPr lang="da-DK" sz="2800" b="1" dirty="0">
                <a:solidFill>
                  <a:srgbClr val="212121"/>
                </a:solidFill>
                <a:latin typeface="Calibri" panose="020F0502020204030204" pitchFamily="34" charset="0"/>
              </a:rPr>
              <a:t>Spørgsmål og diskussion</a:t>
            </a:r>
            <a:endParaRPr lang="da-DK" dirty="0">
              <a:solidFill>
                <a:srgbClr val="212121"/>
              </a:solidFill>
              <a:latin typeface="Calibri" panose="020F0502020204030204" pitchFamily="34" charset="0"/>
            </a:endParaRP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spTree>
    <p:extLst>
      <p:ext uri="{BB962C8B-B14F-4D97-AF65-F5344CB8AC3E}">
        <p14:creationId xmlns:p14="http://schemas.microsoft.com/office/powerpoint/2010/main" val="2848338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25435" y="1719466"/>
            <a:ext cx="7341129" cy="2196318"/>
          </a:xfrm>
          <a:solidFill>
            <a:schemeClr val="bg1">
              <a:alpha val="75000"/>
            </a:schemeClr>
          </a:solidFill>
        </p:spPr>
        <p:txBody>
          <a:bodyPr/>
          <a:lstStyle/>
          <a:p>
            <a:br>
              <a:rPr lang="da-DK" sz="1800" b="0" i="0" u="none" strike="noStrike" baseline="0" dirty="0">
                <a:solidFill>
                  <a:srgbClr val="000000"/>
                </a:solidFill>
              </a:rPr>
            </a:br>
            <a:r>
              <a:rPr lang="da-DK" sz="1800" b="0" i="0" u="none" strike="noStrike" baseline="0" dirty="0"/>
              <a:t> </a:t>
            </a:r>
            <a:r>
              <a:rPr lang="da-DK" sz="2800" b="1" dirty="0">
                <a:solidFill>
                  <a:srgbClr val="212121"/>
                </a:solidFill>
                <a:latin typeface="Calibri" panose="020F0502020204030204" pitchFamily="34" charset="0"/>
              </a:rPr>
              <a:t>Sandwich og </a:t>
            </a:r>
            <a:r>
              <a:rPr lang="da-DK" sz="2800" b="1" dirty="0" err="1">
                <a:solidFill>
                  <a:srgbClr val="212121"/>
                </a:solidFill>
                <a:latin typeface="Calibri" panose="020F0502020204030204" pitchFamily="34" charset="0"/>
              </a:rPr>
              <a:t>networking</a:t>
            </a:r>
            <a:br>
              <a:rPr lang="da-DK" sz="2800" b="1" dirty="0">
                <a:solidFill>
                  <a:srgbClr val="212121"/>
                </a:solidFill>
                <a:latin typeface="Calibri" panose="020F0502020204030204" pitchFamily="34" charset="0"/>
              </a:rPr>
            </a:br>
            <a:br>
              <a:rPr lang="da-DK" sz="2800" b="1" dirty="0">
                <a:solidFill>
                  <a:srgbClr val="212121"/>
                </a:solidFill>
                <a:latin typeface="Calibri" panose="020F0502020204030204" pitchFamily="34" charset="0"/>
              </a:rPr>
            </a:br>
            <a:r>
              <a:rPr lang="da-DK" sz="2800" b="1" dirty="0">
                <a:solidFill>
                  <a:srgbClr val="212121"/>
                </a:solidFill>
                <a:latin typeface="Calibri" panose="020F0502020204030204" pitchFamily="34" charset="0"/>
              </a:rPr>
              <a:t>Tak for i dag </a:t>
            </a:r>
            <a:r>
              <a:rPr lang="da-DK" sz="2800" b="1" dirty="0">
                <a:solidFill>
                  <a:srgbClr val="212121"/>
                </a:solidFill>
                <a:latin typeface="Calibri" panose="020F0502020204030204" pitchFamily="34" charset="0"/>
                <a:sym typeface="Wingdings" panose="05000000000000000000" pitchFamily="2" charset="2"/>
              </a:rPr>
              <a:t>- og kom </a:t>
            </a:r>
            <a:r>
              <a:rPr lang="da-DK" sz="2800" b="1">
                <a:solidFill>
                  <a:srgbClr val="212121"/>
                </a:solidFill>
                <a:latin typeface="Calibri" panose="020F0502020204030204" pitchFamily="34" charset="0"/>
                <a:sym typeface="Wingdings" panose="05000000000000000000" pitchFamily="2" charset="2"/>
              </a:rPr>
              <a:t>godt hjem</a:t>
            </a:r>
            <a:r>
              <a:rPr lang="da-DK" sz="2800" b="1">
                <a:solidFill>
                  <a:srgbClr val="212121"/>
                </a:solidFill>
                <a:latin typeface="Calibri" panose="020F0502020204030204" pitchFamily="34" charset="0"/>
              </a:rPr>
              <a:t> </a:t>
            </a:r>
            <a:endParaRPr lang="da-DK" dirty="0">
              <a:solidFill>
                <a:srgbClr val="212121"/>
              </a:solidFill>
              <a:latin typeface="Calibri" panose="020F0502020204030204" pitchFamily="34" charset="0"/>
            </a:endParaRP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spTree>
    <p:extLst>
      <p:ext uri="{BB962C8B-B14F-4D97-AF65-F5344CB8AC3E}">
        <p14:creationId xmlns:p14="http://schemas.microsoft.com/office/powerpoint/2010/main" val="183251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dsholder til billede 13" descr="Skrivebord i solskin">
            <a:extLst>
              <a:ext uri="{FF2B5EF4-FFF2-40B4-BE49-F238E27FC236}">
                <a16:creationId xmlns:a16="http://schemas.microsoft.com/office/drawing/2014/main" id="{CC57B830-D86F-D176-C54C-F32AC95BD60B}"/>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6319" r="27590"/>
          <a:stretch/>
        </p:blipFill>
        <p:spPr>
          <a:xfrm>
            <a:off x="7438768" y="10"/>
            <a:ext cx="4753232" cy="6857990"/>
          </a:xfrm>
          <a:noFill/>
        </p:spPr>
      </p:pic>
      <p:sp>
        <p:nvSpPr>
          <p:cNvPr id="6" name="Titel 5">
            <a:extLst>
              <a:ext uri="{FF2B5EF4-FFF2-40B4-BE49-F238E27FC236}">
                <a16:creationId xmlns:a16="http://schemas.microsoft.com/office/drawing/2014/main" id="{7560DB00-9157-F59F-45B1-887549168BE4}"/>
              </a:ext>
            </a:extLst>
          </p:cNvPr>
          <p:cNvSpPr>
            <a:spLocks noGrp="1"/>
          </p:cNvSpPr>
          <p:nvPr>
            <p:ph type="title"/>
          </p:nvPr>
        </p:nvSpPr>
        <p:spPr>
          <a:xfrm>
            <a:off x="766763" y="657225"/>
            <a:ext cx="5433070" cy="1402687"/>
          </a:xfrm>
        </p:spPr>
        <p:txBody>
          <a:bodyPr>
            <a:normAutofit/>
          </a:bodyPr>
          <a:lstStyle/>
          <a:p>
            <a:pPr>
              <a:lnSpc>
                <a:spcPct val="90000"/>
              </a:lnSpc>
            </a:pPr>
            <a:r>
              <a:rPr lang="da-DK" sz="1700"/>
              <a:t>Shared </a:t>
            </a:r>
            <a:r>
              <a:rPr lang="da-DK" sz="1700" err="1"/>
              <a:t>instructional</a:t>
            </a:r>
            <a:r>
              <a:rPr lang="da-DK" sz="1700"/>
              <a:t> </a:t>
            </a:r>
            <a:r>
              <a:rPr lang="da-DK" sz="1700" err="1"/>
              <a:t>leadership</a:t>
            </a:r>
            <a:r>
              <a:rPr lang="da-DK" sz="1700"/>
              <a:t> in practice: </a:t>
            </a:r>
            <a:r>
              <a:rPr lang="en-US" sz="1700">
                <a:effectLst/>
              </a:rPr>
              <a:t>Danish school leaders between egalitarian culture and accountability pressures </a:t>
            </a:r>
            <a:endParaRPr lang="da-DK" sz="1700"/>
          </a:p>
        </p:txBody>
      </p:sp>
      <p:sp>
        <p:nvSpPr>
          <p:cNvPr id="7" name="Pladsholder til tekst 6">
            <a:extLst>
              <a:ext uri="{FF2B5EF4-FFF2-40B4-BE49-F238E27FC236}">
                <a16:creationId xmlns:a16="http://schemas.microsoft.com/office/drawing/2014/main" id="{7BBFB031-7E30-CC33-B77E-795E6983D509}"/>
              </a:ext>
            </a:extLst>
          </p:cNvPr>
          <p:cNvSpPr>
            <a:spLocks noGrp="1"/>
          </p:cNvSpPr>
          <p:nvPr>
            <p:ph type="body" sz="quarter" idx="12"/>
          </p:nvPr>
        </p:nvSpPr>
        <p:spPr>
          <a:xfrm>
            <a:off x="766763" y="2205038"/>
            <a:ext cx="5433070" cy="3752115"/>
          </a:xfrm>
        </p:spPr>
        <p:txBody>
          <a:bodyPr>
            <a:normAutofit/>
          </a:bodyPr>
          <a:lstStyle/>
          <a:p>
            <a:pPr marL="0" indent="0">
              <a:buNone/>
            </a:pPr>
            <a:r>
              <a:rPr lang="da-DK" dirty="0"/>
              <a:t>Work in </a:t>
            </a:r>
            <a:r>
              <a:rPr lang="da-DK" dirty="0" err="1"/>
              <a:t>progress</a:t>
            </a:r>
            <a:r>
              <a:rPr lang="da-DK" dirty="0"/>
              <a:t>, der skrives sammen med Sedat Gümüs og Alan Walker fra Hong Kong University. </a:t>
            </a:r>
          </a:p>
          <a:p>
            <a:pPr marL="0" indent="0">
              <a:buNone/>
            </a:pPr>
            <a:endParaRPr lang="da-DK" dirty="0"/>
          </a:p>
          <a:p>
            <a:pPr marL="0" indent="0">
              <a:buNone/>
            </a:pPr>
            <a:r>
              <a:rPr lang="da-DK" dirty="0"/>
              <a:t>Formålet med artiklen er at vise, hvordan kontekst er afgørende for ledelse - at ledelse ofte er distribueret, og ved at analysere den danske kontekst, kan vi udvide teorien om </a:t>
            </a:r>
            <a:r>
              <a:rPr lang="da-DK" dirty="0" err="1"/>
              <a:t>instructional</a:t>
            </a:r>
            <a:r>
              <a:rPr lang="da-DK" dirty="0"/>
              <a:t> </a:t>
            </a:r>
            <a:r>
              <a:rPr lang="da-DK" dirty="0" err="1"/>
              <a:t>leadership</a:t>
            </a:r>
            <a:r>
              <a:rPr lang="da-DK" dirty="0"/>
              <a:t>.</a:t>
            </a:r>
          </a:p>
          <a:p>
            <a:pPr marL="0" indent="0">
              <a:buNone/>
            </a:pPr>
            <a:endParaRPr lang="da-DK" dirty="0"/>
          </a:p>
          <a:p>
            <a:pPr marL="0" indent="0">
              <a:buNone/>
            </a:pPr>
            <a:r>
              <a:rPr lang="da-DK" dirty="0"/>
              <a:t>Vores studie er baseret på kvalitative data. Derfor er vores resultater teoretisk-informerede argumenter, der ikke nødvendigvis gælder for alle skoler i Danmark</a:t>
            </a:r>
          </a:p>
          <a:p>
            <a:pPr marL="0" indent="0">
              <a:buNone/>
            </a:pPr>
            <a:endParaRPr lang="da-DK" dirty="0"/>
          </a:p>
        </p:txBody>
      </p:sp>
      <p:sp>
        <p:nvSpPr>
          <p:cNvPr id="19" name="Text Placeholder 4">
            <a:extLst>
              <a:ext uri="{FF2B5EF4-FFF2-40B4-BE49-F238E27FC236}">
                <a16:creationId xmlns:a16="http://schemas.microsoft.com/office/drawing/2014/main" id="{78337ACB-A444-402B-2EB1-3D969BD75421}"/>
              </a:ext>
            </a:extLst>
          </p:cNvPr>
          <p:cNvSpPr>
            <a:spLocks noGrp="1"/>
          </p:cNvSpPr>
          <p:nvPr>
            <p:ph type="body" sz="quarter" idx="13"/>
          </p:nvPr>
        </p:nvSpPr>
        <p:spPr>
          <a:xfrm>
            <a:off x="1664181" y="6504939"/>
            <a:ext cx="1819117" cy="282204"/>
          </a:xfrm>
        </p:spPr>
        <p:txBody>
          <a:bodyPr/>
          <a:lstStyle/>
          <a:p>
            <a:r>
              <a:rPr lang="da-DK" sz="800" dirty="0"/>
              <a:t>Ronni Laursen</a:t>
            </a:r>
          </a:p>
          <a:p>
            <a:endParaRPr lang="en-US" dirty="0"/>
          </a:p>
        </p:txBody>
      </p:sp>
    </p:spTree>
    <p:extLst>
      <p:ext uri="{BB962C8B-B14F-4D97-AF65-F5344CB8AC3E}">
        <p14:creationId xmlns:p14="http://schemas.microsoft.com/office/powerpoint/2010/main" val="111231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F0D1E19-94FA-A793-A0AA-4BDE0457B4B4}"/>
              </a:ext>
            </a:extLst>
          </p:cNvPr>
          <p:cNvSpPr>
            <a:spLocks noGrp="1"/>
          </p:cNvSpPr>
          <p:nvPr>
            <p:ph type="title"/>
          </p:nvPr>
        </p:nvSpPr>
        <p:spPr>
          <a:xfrm>
            <a:off x="766763" y="657226"/>
            <a:ext cx="5562917" cy="1408112"/>
          </a:xfrm>
        </p:spPr>
        <p:txBody>
          <a:bodyPr/>
          <a:lstStyle/>
          <a:p>
            <a:r>
              <a:rPr lang="da-DK" dirty="0"/>
              <a:t>Ændret forståelse af, hvad skole er til for</a:t>
            </a:r>
          </a:p>
        </p:txBody>
      </p:sp>
      <p:sp>
        <p:nvSpPr>
          <p:cNvPr id="7" name="Pladsholder til tekst 6">
            <a:extLst>
              <a:ext uri="{FF2B5EF4-FFF2-40B4-BE49-F238E27FC236}">
                <a16:creationId xmlns:a16="http://schemas.microsoft.com/office/drawing/2014/main" id="{71C1A088-8869-CB47-2302-22EBC83F1FBC}"/>
              </a:ext>
            </a:extLst>
          </p:cNvPr>
          <p:cNvSpPr>
            <a:spLocks noGrp="1"/>
          </p:cNvSpPr>
          <p:nvPr>
            <p:ph type="body" sz="quarter" idx="12"/>
          </p:nvPr>
        </p:nvSpPr>
        <p:spPr/>
        <p:txBody>
          <a:bodyPr>
            <a:normAutofit/>
          </a:bodyPr>
          <a:lstStyle/>
          <a:p>
            <a:pPr marL="0" indent="0">
              <a:buNone/>
            </a:pPr>
            <a:r>
              <a:rPr lang="da-DK" dirty="0"/>
              <a:t>Skolen er mere end "bare" dannelse og læring. Skolen opfattes som en afgørende faktor for samfundets reproduktion. Det er nok især Ove Kajs konkurrencestatstænkning, I har hørt om:</a:t>
            </a:r>
          </a:p>
          <a:p>
            <a:pPr lvl="1"/>
            <a:r>
              <a:rPr lang="da-DK" dirty="0"/>
              <a:t>§1 i "Folkeskoleloven" fra 2006 fastslår, at "Folkeskolen skal i samarbejde med forældrene give eleverne kundskaber og færdigheder, </a:t>
            </a:r>
            <a:r>
              <a:rPr lang="da-DK" dirty="0">
                <a:highlight>
                  <a:srgbClr val="FFFF00"/>
                </a:highlight>
              </a:rPr>
              <a:t>der forbereder dem til videre uddannelse</a:t>
            </a:r>
            <a:r>
              <a:rPr lang="da-DK" dirty="0"/>
              <a:t> og giver dem lyst til at lære mere, gør dem fortrolige med dansk kultur og historie, giver dem forståelse for andre lande og kulturer, bidrager til deres forståelse for menneskets samspil med naturen og fremmer den enkelte elevs alsidige udvikling</a:t>
            </a:r>
          </a:p>
          <a:p>
            <a:pPr lvl="1"/>
            <a:endParaRPr lang="da-DK" dirty="0"/>
          </a:p>
          <a:p>
            <a:pPr marL="0" indent="0">
              <a:buNone/>
            </a:pPr>
            <a:r>
              <a:rPr lang="da-DK" dirty="0"/>
              <a:t>Ifølge UVM skal mindst 90% af de 25-årige have gennemført en ungdomsuddannelse i 2030 </a:t>
            </a:r>
          </a:p>
          <a:p>
            <a:pPr marL="0" indent="0">
              <a:buNone/>
            </a:pPr>
            <a:r>
              <a:rPr lang="da-DK" dirty="0"/>
              <a:t>Desuden har alle 15-17-årige pligt til at være i gang med uddannelse, beskæftigelse eller anden aktivitet, der retter sig mod uddannelse (UG)</a:t>
            </a:r>
          </a:p>
        </p:txBody>
      </p:sp>
      <p:sp>
        <p:nvSpPr>
          <p:cNvPr id="8" name="Pladsholder til tekst 7">
            <a:extLst>
              <a:ext uri="{FF2B5EF4-FFF2-40B4-BE49-F238E27FC236}">
                <a16:creationId xmlns:a16="http://schemas.microsoft.com/office/drawing/2014/main" id="{2BEF0587-66FC-0D0A-298D-A65C3AFA4BEC}"/>
              </a:ext>
            </a:extLst>
          </p:cNvPr>
          <p:cNvSpPr>
            <a:spLocks noGrp="1"/>
          </p:cNvSpPr>
          <p:nvPr>
            <p:ph type="body" sz="quarter" idx="13"/>
          </p:nvPr>
        </p:nvSpPr>
        <p:spPr>
          <a:xfrm>
            <a:off x="1835533" y="6363837"/>
            <a:ext cx="1712688" cy="282204"/>
          </a:xfrm>
        </p:spPr>
        <p:txBody>
          <a:bodyPr/>
          <a:lstStyle/>
          <a:p>
            <a:r>
              <a:rPr lang="da-DK" sz="800" dirty="0"/>
              <a:t>Ronni Laursen</a:t>
            </a:r>
          </a:p>
          <a:p>
            <a:endParaRPr lang="da-DK" dirty="0"/>
          </a:p>
        </p:txBody>
      </p:sp>
    </p:spTree>
    <p:extLst>
      <p:ext uri="{BB962C8B-B14F-4D97-AF65-F5344CB8AC3E}">
        <p14:creationId xmlns:p14="http://schemas.microsoft.com/office/powerpoint/2010/main" val="253909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F1C1C-7FB4-C560-A101-AB8014595CAA}"/>
              </a:ext>
            </a:extLst>
          </p:cNvPr>
          <p:cNvSpPr>
            <a:spLocks noGrp="1"/>
          </p:cNvSpPr>
          <p:nvPr>
            <p:ph type="title"/>
          </p:nvPr>
        </p:nvSpPr>
        <p:spPr>
          <a:xfrm>
            <a:off x="766763" y="657226"/>
            <a:ext cx="9805987" cy="1408112"/>
          </a:xfrm>
        </p:spPr>
        <p:txBody>
          <a:bodyPr/>
          <a:lstStyle/>
          <a:p>
            <a:r>
              <a:rPr lang="da-DK" dirty="0"/>
              <a:t>Ændringer i skolen, der skal understøtte de politiske målsætninger</a:t>
            </a:r>
          </a:p>
        </p:txBody>
      </p:sp>
      <p:sp>
        <p:nvSpPr>
          <p:cNvPr id="3" name="Pladsholder til tekst 2">
            <a:extLst>
              <a:ext uri="{FF2B5EF4-FFF2-40B4-BE49-F238E27FC236}">
                <a16:creationId xmlns:a16="http://schemas.microsoft.com/office/drawing/2014/main" id="{164B6FE6-2597-6823-5288-54ADF3C5A724}"/>
              </a:ext>
            </a:extLst>
          </p:cNvPr>
          <p:cNvSpPr>
            <a:spLocks noGrp="1"/>
          </p:cNvSpPr>
          <p:nvPr>
            <p:ph type="body" sz="quarter" idx="12"/>
          </p:nvPr>
        </p:nvSpPr>
        <p:spPr/>
        <p:txBody>
          <a:bodyPr/>
          <a:lstStyle/>
          <a:p>
            <a:r>
              <a:rPr lang="da-DK" dirty="0"/>
              <a:t>Klare Mål (2001) – sikrer ‘bestemt’ læring</a:t>
            </a:r>
          </a:p>
          <a:p>
            <a:r>
              <a:rPr lang="da-DK" dirty="0"/>
              <a:t>Nationale test (2006) og Elevplan (2011) sikrer en stærk evalueringskultur</a:t>
            </a:r>
          </a:p>
          <a:p>
            <a:r>
              <a:rPr lang="da-DK" dirty="0"/>
              <a:t>Inklusionslov af 2012 96% af alle elever i folkeskolen, sikrer at flere kommer ‘videre’ i systemerne</a:t>
            </a:r>
          </a:p>
          <a:p>
            <a:r>
              <a:rPr lang="da-DK" dirty="0"/>
              <a:t>Målstyret undervisning (2014)</a:t>
            </a:r>
          </a:p>
          <a:p>
            <a:endParaRPr lang="da-DK" dirty="0"/>
          </a:p>
          <a:p>
            <a:pPr marL="0" indent="0">
              <a:buNone/>
            </a:pPr>
            <a:r>
              <a:rPr lang="da-DK" dirty="0"/>
              <a:t>Disse tendenser er en del af en international strømning, der fokuserer på '</a:t>
            </a:r>
            <a:r>
              <a:rPr lang="da-DK" dirty="0" err="1"/>
              <a:t>what</a:t>
            </a:r>
            <a:r>
              <a:rPr lang="da-DK" dirty="0"/>
              <a:t> Works (Moos og </a:t>
            </a:r>
            <a:r>
              <a:rPr lang="da-DK" dirty="0" err="1"/>
              <a:t>Krejsler</a:t>
            </a:r>
            <a:r>
              <a:rPr lang="da-DK" dirty="0"/>
              <a:t>, 2021). Danske politikere orienterer sig især mod New Zealand og Canada</a:t>
            </a:r>
          </a:p>
          <a:p>
            <a:pPr marL="0" indent="0">
              <a:buNone/>
            </a:pPr>
            <a:endParaRPr lang="da-DK" dirty="0"/>
          </a:p>
          <a:p>
            <a:endParaRPr lang="da-DK" dirty="0"/>
          </a:p>
        </p:txBody>
      </p:sp>
      <p:sp>
        <p:nvSpPr>
          <p:cNvPr id="4" name="Pladsholder til tekst 3">
            <a:extLst>
              <a:ext uri="{FF2B5EF4-FFF2-40B4-BE49-F238E27FC236}">
                <a16:creationId xmlns:a16="http://schemas.microsoft.com/office/drawing/2014/main" id="{F305BD1D-466B-FE5D-F596-2B2139BA7850}"/>
              </a:ext>
            </a:extLst>
          </p:cNvPr>
          <p:cNvSpPr>
            <a:spLocks noGrp="1"/>
          </p:cNvSpPr>
          <p:nvPr>
            <p:ph type="body" sz="quarter" idx="13"/>
          </p:nvPr>
        </p:nvSpPr>
        <p:spPr>
          <a:xfrm>
            <a:off x="1615993" y="6362969"/>
            <a:ext cx="1712688" cy="282204"/>
          </a:xfrm>
        </p:spPr>
        <p:txBody>
          <a:bodyPr/>
          <a:lstStyle/>
          <a:p>
            <a:r>
              <a:rPr lang="da-DK" sz="800" dirty="0"/>
              <a:t>Ronni Laursen</a:t>
            </a:r>
          </a:p>
          <a:p>
            <a:endParaRPr lang="da-DK" dirty="0"/>
          </a:p>
        </p:txBody>
      </p:sp>
    </p:spTree>
    <p:extLst>
      <p:ext uri="{BB962C8B-B14F-4D97-AF65-F5344CB8AC3E}">
        <p14:creationId xmlns:p14="http://schemas.microsoft.com/office/powerpoint/2010/main" val="3061411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diagram&#10;&#10;Automatisk genereret beskrivelse">
            <a:extLst>
              <a:ext uri="{FF2B5EF4-FFF2-40B4-BE49-F238E27FC236}">
                <a16:creationId xmlns:a16="http://schemas.microsoft.com/office/drawing/2014/main" id="{C0E90608-D7D6-F649-77B3-A4915AFF9AB4}"/>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2746" r="13153" b="-1"/>
          <a:stretch/>
        </p:blipFill>
        <p:spPr>
          <a:xfrm>
            <a:off x="7438768" y="10"/>
            <a:ext cx="4753232" cy="6857990"/>
          </a:xfrm>
          <a:noFill/>
        </p:spPr>
      </p:pic>
      <p:sp>
        <p:nvSpPr>
          <p:cNvPr id="2" name="Titel 1">
            <a:extLst>
              <a:ext uri="{FF2B5EF4-FFF2-40B4-BE49-F238E27FC236}">
                <a16:creationId xmlns:a16="http://schemas.microsoft.com/office/drawing/2014/main" id="{B024AE1F-D855-84FC-162A-20AC9CC6C299}"/>
              </a:ext>
            </a:extLst>
          </p:cNvPr>
          <p:cNvSpPr>
            <a:spLocks noGrp="1"/>
          </p:cNvSpPr>
          <p:nvPr>
            <p:ph type="title"/>
          </p:nvPr>
        </p:nvSpPr>
        <p:spPr>
          <a:xfrm>
            <a:off x="766763" y="657225"/>
            <a:ext cx="5433070" cy="1402687"/>
          </a:xfrm>
        </p:spPr>
        <p:txBody>
          <a:bodyPr>
            <a:normAutofit/>
          </a:bodyPr>
          <a:lstStyle/>
          <a:p>
            <a:pPr>
              <a:lnSpc>
                <a:spcPct val="90000"/>
              </a:lnSpc>
            </a:pPr>
            <a:r>
              <a:rPr lang="da-DK" sz="3100"/>
              <a:t>Øget krav til skolerne – større pres på skolelederne</a:t>
            </a:r>
          </a:p>
        </p:txBody>
      </p:sp>
      <p:sp>
        <p:nvSpPr>
          <p:cNvPr id="3" name="Pladsholder til tekst 2">
            <a:extLst>
              <a:ext uri="{FF2B5EF4-FFF2-40B4-BE49-F238E27FC236}">
                <a16:creationId xmlns:a16="http://schemas.microsoft.com/office/drawing/2014/main" id="{DFB11081-BE6A-1A25-20E6-FE21D79DDEB3}"/>
              </a:ext>
            </a:extLst>
          </p:cNvPr>
          <p:cNvSpPr>
            <a:spLocks noGrp="1"/>
          </p:cNvSpPr>
          <p:nvPr>
            <p:ph type="body" sz="quarter" idx="12"/>
          </p:nvPr>
        </p:nvSpPr>
        <p:spPr>
          <a:xfrm>
            <a:off x="766763" y="2205038"/>
            <a:ext cx="5433070" cy="3752115"/>
          </a:xfrm>
        </p:spPr>
        <p:txBody>
          <a:bodyPr>
            <a:normAutofit fontScale="92500" lnSpcReduction="10000"/>
          </a:bodyPr>
          <a:lstStyle/>
          <a:p>
            <a:pPr marL="0" indent="0">
              <a:buNone/>
            </a:pPr>
            <a:r>
              <a:rPr lang="da-DK" dirty="0"/>
              <a:t>Lov 409 (2013) - Lederne får det fulde ledelsesansvar </a:t>
            </a:r>
          </a:p>
          <a:p>
            <a:pPr marL="0" indent="0">
              <a:buNone/>
            </a:pPr>
            <a:endParaRPr lang="da-DK" dirty="0"/>
          </a:p>
          <a:p>
            <a:pPr marL="0" indent="0">
              <a:buNone/>
            </a:pPr>
            <a:r>
              <a:rPr lang="da-DK" dirty="0"/>
              <a:t>Forventninger om, at ledelse sikrer bedre resultater (Robinson, 2008) </a:t>
            </a:r>
          </a:p>
          <a:p>
            <a:pPr marL="0" indent="0">
              <a:buNone/>
            </a:pPr>
            <a:endParaRPr lang="da-DK" dirty="0"/>
          </a:p>
          <a:p>
            <a:pPr marL="0" indent="0">
              <a:buNone/>
            </a:pPr>
            <a:r>
              <a:rPr lang="da-DK" dirty="0"/>
              <a:t>Lederne er ansvarlige for at opfylde krav - derfor er der stor fokus på efter- og videreuddannelse. Ifølge VIVE (2019) er antallet af ledere med en mastergrad steget fra 10% i 2013 til 23% i 2018, mens antallet af diplomuddannede ledere er steget fra 67% til 86%.</a:t>
            </a:r>
          </a:p>
          <a:p>
            <a:pPr marL="0" indent="0">
              <a:buNone/>
            </a:pPr>
            <a:endParaRPr lang="da-DK" dirty="0"/>
          </a:p>
          <a:p>
            <a:pPr marL="0" indent="0">
              <a:buNone/>
            </a:pPr>
            <a:r>
              <a:rPr lang="da-DK" dirty="0"/>
              <a:t>Bottom line - Lederne har et stort ledelsesansvar, og der er massivt politisk pres på dem (uden at tage hensyn til det pres, der kommer fra lærere, elever/forældre og omgivelser, som ikke er beskrevet i artiklen</a:t>
            </a:r>
          </a:p>
          <a:p>
            <a:endParaRPr lang="da-DK" dirty="0"/>
          </a:p>
        </p:txBody>
      </p:sp>
      <p:sp>
        <p:nvSpPr>
          <p:cNvPr id="20" name="Text Placeholder 4">
            <a:extLst>
              <a:ext uri="{FF2B5EF4-FFF2-40B4-BE49-F238E27FC236}">
                <a16:creationId xmlns:a16="http://schemas.microsoft.com/office/drawing/2014/main" id="{90D5B75A-5003-0BDD-CC52-13789314D708}"/>
              </a:ext>
            </a:extLst>
          </p:cNvPr>
          <p:cNvSpPr>
            <a:spLocks noGrp="1"/>
          </p:cNvSpPr>
          <p:nvPr>
            <p:ph type="body" sz="quarter" idx="13"/>
          </p:nvPr>
        </p:nvSpPr>
        <p:spPr>
          <a:xfrm>
            <a:off x="1664181" y="6363837"/>
            <a:ext cx="1819117" cy="282204"/>
          </a:xfrm>
        </p:spPr>
        <p:txBody>
          <a:bodyPr/>
          <a:lstStyle/>
          <a:p>
            <a:r>
              <a:rPr lang="da-DK" sz="800" dirty="0"/>
              <a:t>Ronni Laursen</a:t>
            </a:r>
          </a:p>
          <a:p>
            <a:endParaRPr lang="en-US" dirty="0"/>
          </a:p>
        </p:txBody>
      </p:sp>
    </p:spTree>
    <p:extLst>
      <p:ext uri="{BB962C8B-B14F-4D97-AF65-F5344CB8AC3E}">
        <p14:creationId xmlns:p14="http://schemas.microsoft.com/office/powerpoint/2010/main" val="273718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47830-5B8F-88E4-4BF6-BE999315C59F}"/>
              </a:ext>
            </a:extLst>
          </p:cNvPr>
          <p:cNvSpPr>
            <a:spLocks noGrp="1"/>
          </p:cNvSpPr>
          <p:nvPr>
            <p:ph type="title"/>
          </p:nvPr>
        </p:nvSpPr>
        <p:spPr>
          <a:xfrm>
            <a:off x="766762" y="567915"/>
            <a:ext cx="10849221" cy="1408112"/>
          </a:xfrm>
        </p:spPr>
        <p:txBody>
          <a:bodyPr/>
          <a:lstStyle/>
          <a:p>
            <a:r>
              <a:rPr lang="da-DK" dirty="0" err="1"/>
              <a:t>Instructional</a:t>
            </a:r>
            <a:r>
              <a:rPr lang="da-DK" dirty="0"/>
              <a:t> </a:t>
            </a:r>
            <a:r>
              <a:rPr lang="da-DK" dirty="0" err="1"/>
              <a:t>leadership</a:t>
            </a:r>
            <a:br>
              <a:rPr lang="da-DK" dirty="0"/>
            </a:br>
            <a:r>
              <a:rPr lang="da-DK" sz="2000" dirty="0" err="1"/>
              <a:t>Hallinger</a:t>
            </a:r>
            <a:r>
              <a:rPr lang="da-DK" sz="2000" dirty="0"/>
              <a:t> &amp; Murphy 1985 model </a:t>
            </a:r>
            <a:r>
              <a:rPr lang="da-DK" sz="1200" dirty="0"/>
              <a:t>(min oversættelse)</a:t>
            </a:r>
            <a:r>
              <a:rPr lang="da-DK" dirty="0"/>
              <a:t> </a:t>
            </a:r>
          </a:p>
        </p:txBody>
      </p:sp>
      <p:sp>
        <p:nvSpPr>
          <p:cNvPr id="21" name="Pladsholder til tekst 20">
            <a:extLst>
              <a:ext uri="{FF2B5EF4-FFF2-40B4-BE49-F238E27FC236}">
                <a16:creationId xmlns:a16="http://schemas.microsoft.com/office/drawing/2014/main" id="{F4F53833-EEE4-9706-68B1-18F7A14B4244}"/>
              </a:ext>
            </a:extLst>
          </p:cNvPr>
          <p:cNvSpPr>
            <a:spLocks noGrp="1"/>
          </p:cNvSpPr>
          <p:nvPr>
            <p:ph type="body" sz="quarter" idx="13"/>
          </p:nvPr>
        </p:nvSpPr>
        <p:spPr>
          <a:xfrm>
            <a:off x="1940845" y="6301248"/>
            <a:ext cx="1712688" cy="282204"/>
          </a:xfrm>
        </p:spPr>
        <p:txBody>
          <a:bodyPr/>
          <a:lstStyle/>
          <a:p>
            <a:r>
              <a:rPr lang="da-DK" sz="800" dirty="0"/>
              <a:t>Ronni Laursen</a:t>
            </a:r>
          </a:p>
          <a:p>
            <a:endParaRPr lang="da-DK" dirty="0"/>
          </a:p>
        </p:txBody>
      </p:sp>
      <p:graphicFrame>
        <p:nvGraphicFramePr>
          <p:cNvPr id="23" name="Diagram 22">
            <a:extLst>
              <a:ext uri="{FF2B5EF4-FFF2-40B4-BE49-F238E27FC236}">
                <a16:creationId xmlns:a16="http://schemas.microsoft.com/office/drawing/2014/main" id="{6D5AB6C0-349B-188F-7978-B0A480A8C39F}"/>
              </a:ext>
            </a:extLst>
          </p:cNvPr>
          <p:cNvGraphicFramePr/>
          <p:nvPr/>
        </p:nvGraphicFramePr>
        <p:xfrm>
          <a:off x="771277" y="2003729"/>
          <a:ext cx="10849221" cy="413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590657"/>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17AFB7EF-DF65-47DA-ABE1-97F599FC1E52}" vid="{900B7545-0238-4A30-953C-2F515DBB31FE}"/>
    </a:ext>
  </a:extLst>
</a:theme>
</file>

<file path=ppt/theme/theme2.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356566D4-47E4-47D0-8F34-817B1DAEBDE2}" vid="{8C3F95D7-6216-4AD2-BF22-4FE9F2CE6C28}"/>
    </a:ext>
  </a:extLst>
</a:theme>
</file>

<file path=ppt/theme/theme3.xml><?xml version="1.0" encoding="utf-8"?>
<a:theme xmlns:a="http://schemas.openxmlformats.org/drawingml/2006/main" name="2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æsentation1" id="{82CE9111-C904-4B79-890A-54AB13CC827E}" vid="{0823D412-4A7B-478A-A66C-97269A74132A}"/>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603C15142CBA48BA2B0D95E5145F8F" ma:contentTypeVersion="4" ma:contentTypeDescription="Create a new document." ma:contentTypeScope="" ma:versionID="5717f4dcdcd896864b5743ad6fc68f37">
  <xsd:schema xmlns:xsd="http://www.w3.org/2001/XMLSchema" xmlns:xs="http://www.w3.org/2001/XMLSchema" xmlns:p="http://schemas.microsoft.com/office/2006/metadata/properties" xmlns:ns2="1790affa-1f64-4e58-8dd7-745390e575dd" xmlns:ns3="5eaab4c3-db73-4b93-9200-350b498c50e8" targetNamespace="http://schemas.microsoft.com/office/2006/metadata/properties" ma:root="true" ma:fieldsID="88623ea61eba25adb9ac0ec1bf0df670" ns2:_="" ns3:_="">
    <xsd:import namespace="1790affa-1f64-4e58-8dd7-745390e575dd"/>
    <xsd:import namespace="5eaab4c3-db73-4b93-9200-350b498c5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0affa-1f64-4e58-8dd7-745390e575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ab4c3-db73-4b93-9200-350b498c50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2.xml><?xml version="1.0" encoding="utf-8"?>
<ds:datastoreItem xmlns:ds="http://schemas.openxmlformats.org/officeDocument/2006/customXml" ds:itemID="{53603602-65E0-48FA-BF06-563C46D1CC25}">
  <ds:schemaRefs>
    <ds:schemaRef ds:uri="5eaab4c3-db73-4b93-9200-350b498c50e8"/>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1790affa-1f64-4e58-8dd7-745390e575dd"/>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6B7E796-D341-4AF2-8E4B-BF4B6E42C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0affa-1f64-4e58-8dd7-745390e575dd"/>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941783_aau-16_9-arial-dk (4)</Template>
  <TotalTime>1165</TotalTime>
  <Words>4168</Words>
  <Application>Microsoft Office PowerPoint</Application>
  <PresentationFormat>Widescreen</PresentationFormat>
  <Paragraphs>370</Paragraphs>
  <Slides>48</Slides>
  <Notes>11</Notes>
  <HiddenSlides>0</HiddenSlides>
  <MMClips>0</MMClips>
  <ScaleCrop>false</ScaleCrop>
  <HeadingPairs>
    <vt:vector size="6" baseType="variant">
      <vt:variant>
        <vt:lpstr>Benyttede skrifttyper</vt:lpstr>
      </vt:variant>
      <vt:variant>
        <vt:i4>7</vt:i4>
      </vt:variant>
      <vt:variant>
        <vt:lpstr>Tema</vt:lpstr>
      </vt:variant>
      <vt:variant>
        <vt:i4>4</vt:i4>
      </vt:variant>
      <vt:variant>
        <vt:lpstr>Slidetitler</vt:lpstr>
      </vt:variant>
      <vt:variant>
        <vt:i4>48</vt:i4>
      </vt:variant>
    </vt:vector>
  </HeadingPairs>
  <TitlesOfParts>
    <vt:vector size="59" baseType="lpstr">
      <vt:lpstr>Arial</vt:lpstr>
      <vt:lpstr>Arial Black</vt:lpstr>
      <vt:lpstr>Barlow</vt:lpstr>
      <vt:lpstr>BatonTurbo</vt:lpstr>
      <vt:lpstr>Calibri</vt:lpstr>
      <vt:lpstr>Calibri Light</vt:lpstr>
      <vt:lpstr>Wingdings</vt:lpstr>
      <vt:lpstr>AAU PowerPoint</vt:lpstr>
      <vt:lpstr>1_AAU PowerPoint</vt:lpstr>
      <vt:lpstr>2_AAU PowerPoint</vt:lpstr>
      <vt:lpstr>Office-tema</vt:lpstr>
      <vt:lpstr>  Velkommen til fyraftensmøde  Ledelse af Pædagogiske Institutioner</vt:lpstr>
      <vt:lpstr>PowerPoint-præsentation</vt:lpstr>
      <vt:lpstr>  Sammenhængen mellem ledelse  og  elevers læring Ronni Laursen</vt:lpstr>
      <vt:lpstr>Baggrund for studiet</vt:lpstr>
      <vt:lpstr>Shared instructional leadership in practice: Danish school leaders between egalitarian culture and accountability pressures </vt:lpstr>
      <vt:lpstr>Ændret forståelse af, hvad skole er til for</vt:lpstr>
      <vt:lpstr>Ændringer i skolen, der skal understøtte de politiske målsætninger</vt:lpstr>
      <vt:lpstr>Øget krav til skolerne – større pres på skolelederne</vt:lpstr>
      <vt:lpstr>Instructional leadership Hallinger &amp; Murphy 1985 model (min oversættelse) </vt:lpstr>
      <vt:lpstr>Lidt topstyret model, som ikke helt passer til den danske kontekst</vt:lpstr>
      <vt:lpstr>3 typer kvalitative data</vt:lpstr>
      <vt:lpstr>Fund</vt:lpstr>
      <vt:lpstr>Diskussion</vt:lpstr>
      <vt:lpstr>PowerPoint-præsentation</vt:lpstr>
      <vt:lpstr>  Faglig ledelse, der gør en forskel for kvaliteten i daginstitutioner Charlotte Ringsmose og  Line Skov Hansen</vt:lpstr>
      <vt:lpstr>Hvem er vi?</vt:lpstr>
      <vt:lpstr>Kvalitetsudvikling i daginstitutioner</vt:lpstr>
      <vt:lpstr>Variation i kvalitet</vt:lpstr>
      <vt:lpstr>Vigtige veje til kvalitet</vt:lpstr>
      <vt:lpstr>Korrelationer ift. personale oplevelse egne kompetencer</vt:lpstr>
      <vt:lpstr>Ledelse af kvalitet gennem faglig ledelse</vt:lpstr>
      <vt:lpstr>Ledelse af kvalitet som ledelse af organisatoriske læreprocesser</vt:lpstr>
      <vt:lpstr>De mest betydningsfulde ledelseshandlinger i faglig ledelse på dagtilbudsområdet systematiseret i tre centrale temaer og syv tilhørende kerneelementer </vt:lpstr>
      <vt:lpstr>Dagtilbud A i X Kommune Personalets vurderinger af egen ledelse (2016 – 2021)</vt:lpstr>
      <vt:lpstr>Dagtilbud A i X Kommune  4-5-6-årige børns vurderinger af egen dagtilbudshverdag (2016 – 2021)</vt:lpstr>
      <vt:lpstr>Ingen er bedst alene</vt:lpstr>
      <vt:lpstr>Ledelse af systematisk kvalitetsarbejde</vt:lpstr>
      <vt:lpstr> Spørgsmål og kommentarer </vt:lpstr>
      <vt:lpstr>  Ledelse af pædagogisk udviklingsarbejde - PBL i folkeskolen Nikolaj Stegeager </vt:lpstr>
      <vt:lpstr>Nationale måltal for folkeskolens udvikling </vt:lpstr>
      <vt:lpstr>Folkeskolereformen</vt:lpstr>
      <vt:lpstr>PowerPoint-præsentation</vt:lpstr>
      <vt:lpstr>PowerPoint-præsentation</vt:lpstr>
      <vt:lpstr>En ny vej i Rebild kommune</vt:lpstr>
      <vt:lpstr>PBL - de centrale elementer</vt:lpstr>
      <vt:lpstr>PBL og kritikken af den traditionelle læringsforståelse</vt:lpstr>
      <vt:lpstr>Forløbet</vt:lpstr>
      <vt:lpstr>PowerPoint-præsentation</vt:lpstr>
      <vt:lpstr>Professionelle læringsfælleskaber</vt:lpstr>
      <vt:lpstr>Ledelse af pædagogisk udviklingsarbejde</vt:lpstr>
      <vt:lpstr>Pædagogisk ledelse</vt:lpstr>
      <vt:lpstr>PowerPoint-præsentation</vt:lpstr>
      <vt:lpstr>Elevernes læring</vt:lpstr>
      <vt:lpstr>Undervisernes læring</vt:lpstr>
      <vt:lpstr>Organisatorisk læring</vt:lpstr>
      <vt:lpstr>Ledernes læring</vt:lpstr>
      <vt:lpstr>  Spørgsmål og diskussion</vt:lpstr>
      <vt:lpstr>  Sandwich og networking  Tak for i dag - og kom godt hjem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fyraftensmøde  Ledelse af Pædagogiske Institutioner</dc:title>
  <dc:creator>Anne-Birgitte Rohwedder</dc:creator>
  <cp:lastModifiedBy>Anne-Birgitte Rohwedder</cp:lastModifiedBy>
  <cp:revision>1</cp:revision>
  <cp:lastPrinted>2017-03-09T03:48:56Z</cp:lastPrinted>
  <dcterms:created xsi:type="dcterms:W3CDTF">2023-04-24T12:54:06Z</dcterms:created>
  <dcterms:modified xsi:type="dcterms:W3CDTF">2023-04-25T18:36:43Z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0x010100AB603C15142CBA48BA2B0D95E5145F8F</vt:lpwstr>
  </property>
</Properties>
</file>